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5"/>
  </p:notesMasterIdLst>
  <p:handoutMasterIdLst>
    <p:handoutMasterId r:id="rId16"/>
  </p:handoutMasterIdLst>
  <p:sldIdLst>
    <p:sldId id="316" r:id="rId3"/>
    <p:sldId id="305" r:id="rId4"/>
    <p:sldId id="318" r:id="rId5"/>
    <p:sldId id="319" r:id="rId6"/>
    <p:sldId id="321" r:id="rId7"/>
    <p:sldId id="322" r:id="rId8"/>
    <p:sldId id="281" r:id="rId9"/>
    <p:sldId id="323" r:id="rId10"/>
    <p:sldId id="302" r:id="rId11"/>
    <p:sldId id="314" r:id="rId12"/>
    <p:sldId id="313" r:id="rId13"/>
    <p:sldId id="312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12" d="100"/>
          <a:sy n="112" d="100"/>
        </p:scale>
        <p:origin x="13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dbawithabeard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cripting/sql-server-powershell-provide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s.io/d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s.io/smoonly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Using the SQL PROVIDER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Rob Sewell @sqldbawithbeard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SQL Server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Rob Sewell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UK Based PowerShell, Azure, Automation, SQL (PaaS geddit?)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>
                <a:hlinkClick r:id="rId2"/>
              </a:rPr>
              <a:t>https://sqldbawithAbeard.com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@sqldbawithbeard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What is it?</a:t>
            </a:r>
          </a:p>
          <a:p>
            <a:r>
              <a:rPr lang="de-DE" sz="4000" dirty="0"/>
              <a:t>How can I get it?</a:t>
            </a:r>
          </a:p>
          <a:p>
            <a:r>
              <a:rPr lang="de-DE" sz="4000" dirty="0"/>
              <a:t>What can I do?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is it?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SQL Server provider exposes the hierarchy of SQL Server objects in paths similar to file system paths. </a:t>
            </a:r>
          </a:p>
          <a:p>
            <a:r>
              <a:rPr lang="en-US" dirty="0">
                <a:effectLst/>
              </a:rPr>
              <a:t>You can use the paths to locate an object</a:t>
            </a:r>
          </a:p>
          <a:p>
            <a:r>
              <a:rPr lang="en-US" dirty="0">
                <a:effectLst/>
              </a:rPr>
              <a:t>You can use methods from the SQL Server Management Object (SMO) models to perform actions on the objects. 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611560" y="5373216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https://docs.microsoft.com/en-us/sql/relational-databases/scripting/sql-server-powershell-provider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21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How can I get it?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 algn="ctr">
              <a:buNone/>
            </a:pPr>
            <a:r>
              <a:rPr lang="en-GB" dirty="0">
                <a:effectLst/>
              </a:rPr>
              <a:t>On the client machine you need to have the SQL Server Management Objects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 algn="ctr">
              <a:buNone/>
            </a:pPr>
            <a:r>
              <a:rPr lang="en-GB" dirty="0">
                <a:effectLst/>
              </a:rPr>
              <a:t>Install latest SSMS from </a:t>
            </a:r>
            <a:r>
              <a:rPr lang="en-GB" dirty="0">
                <a:effectLst/>
                <a:hlinkClick r:id="rId2"/>
              </a:rPr>
              <a:t>https://sqlps.io/dl</a:t>
            </a:r>
            <a:r>
              <a:rPr lang="en-GB" dirty="0">
                <a:effectLst/>
              </a:rPr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51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How can I get it?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Or – go to </a:t>
            </a:r>
            <a:r>
              <a:rPr lang="en-GB" dirty="0">
                <a:effectLst/>
                <a:hlinkClick r:id="rId2"/>
              </a:rPr>
              <a:t>https://sqlps.io/smoonly</a:t>
            </a:r>
            <a:r>
              <a:rPr lang="en-GB" dirty="0">
                <a:effectLst/>
              </a:rPr>
              <a:t> and install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nn-NO" sz="1800" b="1" dirty="0">
                <a:effectLst/>
              </a:rPr>
              <a:t>Microsoft® System CLR Types for Microsoft SQL Server® 2016</a:t>
            </a:r>
            <a:r>
              <a:rPr lang="nn-NO" sz="1800" dirty="0">
                <a:effectLst/>
              </a:rPr>
              <a:t> </a:t>
            </a:r>
            <a:br>
              <a:rPr lang="nn-NO" sz="1800" dirty="0">
                <a:effectLst/>
              </a:rPr>
            </a:br>
            <a:r>
              <a:rPr lang="en-GB" sz="1800" dirty="0">
                <a:effectLst/>
              </a:rPr>
              <a:t>(SQLSysClrTypes.msi)</a:t>
            </a:r>
            <a:br>
              <a:rPr lang="en-GB" sz="1800" dirty="0">
                <a:effectLst/>
              </a:rPr>
            </a:br>
            <a:endParaRPr lang="nn-NO" sz="18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800" b="1" dirty="0">
                <a:effectLst/>
              </a:rPr>
              <a:t>Microsoft® SQL Server® 2016 Shared Management Objects </a:t>
            </a:r>
            <a:br>
              <a:rPr lang="en-GB" sz="1800" b="1" dirty="0">
                <a:effectLst/>
              </a:rPr>
            </a:br>
            <a:r>
              <a:rPr lang="en-GB" sz="1800" dirty="0">
                <a:effectLst/>
              </a:rPr>
              <a:t>(SharedManagementObjects.msi)</a:t>
            </a:r>
            <a:br>
              <a:rPr lang="en-GB" sz="1800" dirty="0">
                <a:effectLst/>
              </a:rPr>
            </a:br>
            <a:endParaRPr lang="en-GB" sz="1800" b="1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1800" b="1" dirty="0">
                <a:effectLst/>
              </a:rPr>
              <a:t>Microsoft® Windows PowerShell Extensions for Microsoft SQL Server® 2016</a:t>
            </a:r>
            <a:r>
              <a:rPr lang="en-GB" sz="1800" dirty="0">
                <a:effectLst/>
              </a:rPr>
              <a:t> </a:t>
            </a:r>
            <a:br>
              <a:rPr lang="en-GB" sz="1800" dirty="0">
                <a:effectLst/>
              </a:rPr>
            </a:br>
            <a:r>
              <a:rPr lang="en-GB" sz="1800" dirty="0">
                <a:effectLst/>
              </a:rPr>
              <a:t>(PowerShellTools.msi)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How can I get it?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effectLst/>
              </a:rPr>
              <a:t>From the PowerShell Gallery*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sqlserver 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73016"/>
            <a:ext cx="4824536" cy="23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What Can I Do?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5004048" y="3717032"/>
            <a:ext cx="3744416" cy="720080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It‘s PowerShell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413929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Enough Chat – Show us some Code!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5004048" y="3717032"/>
            <a:ext cx="3744416" cy="72008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45542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For a 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3562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SQL Server Provider enables you to navigate SQL Server like its a file structure</a:t>
            </a:r>
          </a:p>
          <a:p>
            <a:r>
              <a:rPr lang="de-DE" dirty="0"/>
              <a:t>It‘s just PowerShell and just SMO – Use Get-Member to find the methods</a:t>
            </a:r>
          </a:p>
          <a:p>
            <a:r>
              <a:rPr lang="de-DE" dirty="0"/>
              <a:t>There is no SSRS .............................. Yet</a:t>
            </a:r>
          </a:p>
          <a:p>
            <a:r>
              <a:rPr lang="de-DE" dirty="0"/>
              <a:t>dbatools is awesome! </a:t>
            </a:r>
            <a:r>
              <a:rPr lang="de-DE" dirty="0">
                <a:hlinkClick r:id="rId2"/>
              </a:rPr>
              <a:t>https://dbatools.io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138</TotalTime>
  <Words>303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Wingdings</vt:lpstr>
      <vt:lpstr>www.IT-Visions.de</vt:lpstr>
      <vt:lpstr>Custom Design</vt:lpstr>
      <vt:lpstr>Using the SQL PROVIDER</vt:lpstr>
      <vt:lpstr>Agenda</vt:lpstr>
      <vt:lpstr>What is it?</vt:lpstr>
      <vt:lpstr>How can I get it?</vt:lpstr>
      <vt:lpstr>How can I get it?</vt:lpstr>
      <vt:lpstr>How can I get it?</vt:lpstr>
      <vt:lpstr>What Can I Do?</vt:lpstr>
      <vt:lpstr>Enough Chat – Show us some Code!</vt:lpstr>
      <vt:lpstr>Summary</vt:lpstr>
      <vt:lpstr>Questions?</vt:lpstr>
      <vt:lpstr>Next Steps...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Rob Sewell</cp:lastModifiedBy>
  <cp:revision>168</cp:revision>
  <dcterms:created xsi:type="dcterms:W3CDTF">2007-07-20T07:41:41Z</dcterms:created>
  <dcterms:modified xsi:type="dcterms:W3CDTF">2017-04-15T07:59:27Z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