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87" r:id="rId2"/>
    <p:sldId id="29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599" autoAdjust="0"/>
  </p:normalViewPr>
  <p:slideViewPr>
    <p:cSldViewPr>
      <p:cViewPr varScale="1">
        <p:scale>
          <a:sx n="67" d="100"/>
          <a:sy n="67" d="100"/>
        </p:scale>
        <p:origin x="338" y="48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51A2B828-8935-41D8-9CA7-ECFC8D28C71F}"/>
  </pc:docChgLst>
  <pc:docChgLst>
    <pc:chgData name="Rob Sewell" userId="c802df42025d5e1f" providerId="LiveId" clId="{DCE1CD37-9D31-4519-9C2E-B002FA2C5F75}"/>
    <pc:docChg chg="delSld modSld">
      <pc:chgData name="Rob Sewell" userId="c802df42025d5e1f" providerId="LiveId" clId="{DCE1CD37-9D31-4519-9C2E-B002FA2C5F75}" dt="2018-01-18T07:28:18.654" v="53" actId="2696"/>
      <pc:docMkLst>
        <pc:docMk/>
      </pc:docMkLst>
      <pc:sldChg chg="modSp">
        <pc:chgData name="Rob Sewell" userId="c802df42025d5e1f" providerId="LiveId" clId="{DCE1CD37-9D31-4519-9C2E-B002FA2C5F75}" dt="2018-01-18T07:26:06.065" v="0" actId="1076"/>
        <pc:sldMkLst>
          <pc:docMk/>
          <pc:sldMk cId="98747621" sldId="287"/>
        </pc:sldMkLst>
        <pc:spChg chg="mod">
          <ac:chgData name="Rob Sewell" userId="c802df42025d5e1f" providerId="LiveId" clId="{DCE1CD37-9D31-4519-9C2E-B002FA2C5F75}" dt="2018-01-18T07:26:06.065" v="0" actId="1076"/>
          <ac:spMkLst>
            <pc:docMk/>
            <pc:sldMk cId="98747621" sldId="287"/>
            <ac:spMk id="4" creationId="{00000000-0000-0000-0000-000000000000}"/>
          </ac:spMkLst>
        </pc:spChg>
      </pc:sldChg>
      <pc:sldChg chg="modSp">
        <pc:chgData name="Rob Sewell" userId="c802df42025d5e1f" providerId="LiveId" clId="{DCE1CD37-9D31-4519-9C2E-B002FA2C5F75}" dt="2018-01-18T07:27:46.881" v="50" actId="20577"/>
        <pc:sldMkLst>
          <pc:docMk/>
          <pc:sldMk cId="4187190148" sldId="290"/>
        </pc:sldMkLst>
        <pc:spChg chg="mod">
          <ac:chgData name="Rob Sewell" userId="c802df42025d5e1f" providerId="LiveId" clId="{DCE1CD37-9D31-4519-9C2E-B002FA2C5F75}" dt="2018-01-18T07:27:46.881" v="50" actId="20577"/>
          <ac:spMkLst>
            <pc:docMk/>
            <pc:sldMk cId="4187190148" sldId="290"/>
            <ac:spMk id="2" creationId="{00000000-0000-0000-0000-000000000000}"/>
          </ac:spMkLst>
        </pc:spChg>
        <pc:spChg chg="mod">
          <ac:chgData name="Rob Sewell" userId="c802df42025d5e1f" providerId="LiveId" clId="{DCE1CD37-9D31-4519-9C2E-B002FA2C5F75}" dt="2018-01-18T07:27:26.423" v="46" actId="20577"/>
          <ac:spMkLst>
            <pc:docMk/>
            <pc:sldMk cId="4187190148" sldId="290"/>
            <ac:spMk id="9" creationId="{00000000-0000-0000-0000-000000000000}"/>
          </ac:spMkLst>
        </pc:spChg>
      </pc:sldChg>
      <pc:sldChg chg="modSp">
        <pc:chgData name="Rob Sewell" userId="c802df42025d5e1f" providerId="LiveId" clId="{DCE1CD37-9D31-4519-9C2E-B002FA2C5F75}" dt="2018-01-18T07:26:26.790" v="11" actId="20577"/>
        <pc:sldMkLst>
          <pc:docMk/>
          <pc:sldMk cId="505776925" sldId="296"/>
        </pc:sldMkLst>
        <pc:spChg chg="mod">
          <ac:chgData name="Rob Sewell" userId="c802df42025d5e1f" providerId="LiveId" clId="{DCE1CD37-9D31-4519-9C2E-B002FA2C5F75}" dt="2018-01-18T07:26:26.790" v="11" actId="20577"/>
          <ac:spMkLst>
            <pc:docMk/>
            <pc:sldMk cId="505776925" sldId="296"/>
            <ac:spMk id="3" creationId="{00000000-0000-0000-0000-000000000000}"/>
          </ac:spMkLst>
        </pc:spChg>
      </pc:sldChg>
      <pc:sldChg chg="del">
        <pc:chgData name="Rob Sewell" userId="c802df42025d5e1f" providerId="LiveId" clId="{DCE1CD37-9D31-4519-9C2E-B002FA2C5F75}" dt="2018-01-18T07:26:32.688" v="12" actId="2696"/>
        <pc:sldMkLst>
          <pc:docMk/>
          <pc:sldMk cId="3642487453" sldId="297"/>
        </pc:sldMkLst>
      </pc:sldChg>
      <pc:sldChg chg="del">
        <pc:chgData name="Rob Sewell" userId="c802df42025d5e1f" providerId="LiveId" clId="{DCE1CD37-9D31-4519-9C2E-B002FA2C5F75}" dt="2018-01-18T07:27:57.954" v="51" actId="2696"/>
        <pc:sldMkLst>
          <pc:docMk/>
          <pc:sldMk cId="3940241737" sldId="298"/>
        </pc:sldMkLst>
      </pc:sldChg>
      <pc:sldChg chg="del">
        <pc:chgData name="Rob Sewell" userId="c802df42025d5e1f" providerId="LiveId" clId="{DCE1CD37-9D31-4519-9C2E-B002FA2C5F75}" dt="2018-01-18T07:28:18.654" v="53" actId="2696"/>
        <pc:sldMkLst>
          <pc:docMk/>
          <pc:sldMk cId="1017000895" sldId="299"/>
        </pc:sldMkLst>
      </pc:sldChg>
      <pc:sldChg chg="del">
        <pc:chgData name="Rob Sewell" userId="c802df42025d5e1f" providerId="LiveId" clId="{DCE1CD37-9D31-4519-9C2E-B002FA2C5F75}" dt="2018-01-18T07:28:12.540" v="52" actId="2696"/>
        <pc:sldMkLst>
          <pc:docMk/>
          <pc:sldMk cId="3260902988" sldId="300"/>
        </pc:sldMkLst>
      </pc:sldChg>
    </pc:docChg>
  </pc:docChgLst>
  <pc:docChgLst>
    <pc:chgData name="Rob Sewell" userId="c802df42025d5e1f" providerId="LiveId" clId="{8A9BAFE6-1E7C-4B06-B855-64922D3370AB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1/18/2018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1/18/2018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57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Does it do what I want</a:t>
            </a:r>
          </a:p>
          <a:p>
            <a:r>
              <a:rPr lang="en-GB" dirty="0"/>
              <a:t>If I change it does it do what I want</a:t>
            </a:r>
          </a:p>
          <a:p>
            <a:r>
              <a:rPr lang="en-GB" dirty="0"/>
              <a:t>What is it supposed to do</a:t>
            </a:r>
          </a:p>
          <a:p>
            <a:r>
              <a:rPr lang="en-GB" dirty="0"/>
              <a:t>This is how it is designed</a:t>
            </a:r>
          </a:p>
          <a:p>
            <a:r>
              <a:rPr lang="en-GB" dirty="0"/>
              <a:t>Does it still do what we want when we make big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E92C-A6B2-4CD9-A188-8139E6D44A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28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E92C-A6B2-4CD9-A188-8139E6D44A1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86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esterbook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ster/Pester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ynd.com/blog/five-factor-test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A76C0B-998D-4948-B6F9-A085211AE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sp>
        <p:nvSpPr>
          <p:cNvPr id="4" name="TextBox 3"/>
          <p:cNvSpPr txBox="1"/>
          <p:nvPr/>
        </p:nvSpPr>
        <p:spPr>
          <a:xfrm>
            <a:off x="765820" y="692696"/>
            <a:ext cx="10337541" cy="5261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99" dirty="0"/>
              <a:t> </a:t>
            </a:r>
            <a:r>
              <a:rPr lang="en-GB" sz="2399" dirty="0">
                <a:solidFill>
                  <a:srgbClr val="00FF00"/>
                </a:solidFill>
                <a:latin typeface="Lucida Console" panose="020B0609040504020204" pitchFamily="49" charset="0"/>
              </a:rPr>
              <a:t>Describing </a:t>
            </a:r>
            <a:r>
              <a:rPr lang="en-GB" sz="2399" dirty="0" err="1">
                <a:solidFill>
                  <a:srgbClr val="00FF00"/>
                </a:solidFill>
                <a:latin typeface="Lucida Console" panose="020B0609040504020204" pitchFamily="49" charset="0"/>
              </a:rPr>
              <a:t>SQLSatHolland</a:t>
            </a:r>
            <a:r>
              <a:rPr lang="en-GB" sz="2399" dirty="0">
                <a:solidFill>
                  <a:srgbClr val="00FF00"/>
                </a:solidFill>
                <a:latin typeface="Lucida Console" panose="020B0609040504020204" pitchFamily="49" charset="0"/>
              </a:rPr>
              <a:t> Presentation</a:t>
            </a:r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Presentation</a:t>
            </a:r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6400"/>
                </a:solidFill>
                <a:latin typeface="Lucida Console" panose="020B0609040504020204" pitchFamily="49" charset="0"/>
              </a:rPr>
              <a:t>    </a:t>
            </a:r>
            <a:r>
              <a:rPr lang="en-GB" sz="2399" dirty="0">
                <a:solidFill>
                  <a:srgbClr val="00640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[+] Title Should Be </a:t>
            </a:r>
            <a:r>
              <a:rPr lang="en-GB" sz="2399" dirty="0">
                <a:solidFill>
                  <a:srgbClr val="0064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'Introduction to Pester‘</a:t>
            </a:r>
            <a:r>
              <a:rPr lang="en-GB" sz="2399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n-GB" sz="2399" dirty="0">
                <a:solidFill>
                  <a:srgbClr val="80808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89ms</a:t>
            </a:r>
            <a:endParaRPr lang="en-GB" sz="2399" dirty="0">
              <a:solidFill>
                <a:srgbClr val="F5F5F5"/>
              </a:solidFill>
              <a:highlight>
                <a:srgbClr val="808000"/>
              </a:highlight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6400"/>
                </a:solidFill>
                <a:latin typeface="Lucida Console" panose="020B0609040504020204" pitchFamily="49" charset="0"/>
              </a:rPr>
              <a:t>    </a:t>
            </a:r>
            <a:r>
              <a:rPr lang="en-GB" sz="2399" dirty="0">
                <a:solidFill>
                  <a:srgbClr val="00640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[+] Should have many Demos </a:t>
            </a:r>
            <a:r>
              <a:rPr lang="en-GB" sz="2399" dirty="0">
                <a:solidFill>
                  <a:srgbClr val="80808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8ms</a:t>
            </a:r>
            <a:endParaRPr lang="en-GB" sz="2399" dirty="0">
              <a:solidFill>
                <a:srgbClr val="F5F5F5"/>
              </a:solidFill>
              <a:highlight>
                <a:srgbClr val="808000"/>
              </a:highlight>
              <a:latin typeface="Lucida Console" panose="020B0609040504020204" pitchFamily="49" charset="0"/>
            </a:endParaRPr>
          </a:p>
          <a:p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Speaker</a:t>
            </a:r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640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    [+] Name should be Rob Sewell </a:t>
            </a:r>
            <a:r>
              <a:rPr lang="en-GB" sz="2399" dirty="0">
                <a:solidFill>
                  <a:srgbClr val="80808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51ms</a:t>
            </a:r>
            <a:endParaRPr lang="en-GB" sz="2399" dirty="0">
              <a:solidFill>
                <a:srgbClr val="F5F5F5"/>
              </a:solidFill>
              <a:highlight>
                <a:srgbClr val="808000"/>
              </a:highlight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640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    [+] Twitter Should be @</a:t>
            </a:r>
            <a:r>
              <a:rPr lang="en-GB" sz="2399" dirty="0" err="1">
                <a:solidFill>
                  <a:srgbClr val="00640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sqldbawithbeard</a:t>
            </a:r>
            <a:r>
              <a:rPr lang="en-GB" sz="2399" dirty="0">
                <a:solidFill>
                  <a:srgbClr val="00640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 </a:t>
            </a:r>
            <a:r>
              <a:rPr lang="en-GB" sz="2399" dirty="0">
                <a:solidFill>
                  <a:srgbClr val="80808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19ms</a:t>
            </a:r>
            <a:endParaRPr lang="en-GB" sz="2399" dirty="0">
              <a:solidFill>
                <a:srgbClr val="F5F5F5"/>
              </a:solidFill>
              <a:highlight>
                <a:srgbClr val="808000"/>
              </a:highlight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640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    [+] Website Should be sqldbawithAbeard.com </a:t>
            </a:r>
            <a:r>
              <a:rPr lang="en-GB" sz="2399" dirty="0">
                <a:solidFill>
                  <a:srgbClr val="80808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12ms</a:t>
            </a:r>
            <a:endParaRPr lang="en-GB" sz="2399" dirty="0">
              <a:solidFill>
                <a:srgbClr val="F5F5F5"/>
              </a:solidFill>
              <a:highlight>
                <a:srgbClr val="808000"/>
              </a:highlight>
              <a:latin typeface="Lucida Console" panose="020B0609040504020204" pitchFamily="49" charset="0"/>
            </a:endParaRPr>
          </a:p>
          <a:p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Audience</a:t>
            </a:r>
            <a:endParaRPr lang="en-GB" sz="2399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006400"/>
                </a:solidFill>
                <a:latin typeface="Lucida Console" panose="020B0609040504020204" pitchFamily="49" charset="0"/>
              </a:rPr>
              <a:t>    </a:t>
            </a:r>
            <a:r>
              <a:rPr lang="en-GB" sz="2399" dirty="0">
                <a:solidFill>
                  <a:srgbClr val="00640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[+] Audience should be awesome </a:t>
            </a:r>
            <a:r>
              <a:rPr lang="en-GB" sz="2399" dirty="0">
                <a:solidFill>
                  <a:srgbClr val="808080"/>
                </a:solidFill>
                <a:highlight>
                  <a:srgbClr val="808000"/>
                </a:highlight>
                <a:latin typeface="Lucida Console" panose="020B0609040504020204" pitchFamily="49" charset="0"/>
              </a:rPr>
              <a:t>60ms</a:t>
            </a:r>
            <a:endParaRPr lang="en-GB" sz="2399" dirty="0">
              <a:solidFill>
                <a:srgbClr val="F5F5F5"/>
              </a:solidFill>
              <a:highlight>
                <a:srgbClr val="808000"/>
              </a:highlight>
              <a:latin typeface="Lucida Console" panose="020B0609040504020204" pitchFamily="49" charset="0"/>
            </a:endParaRPr>
          </a:p>
          <a:p>
            <a:r>
              <a:rPr lang="en-GB" sz="2399" dirty="0">
                <a:solidFill>
                  <a:srgbClr val="FFFF00"/>
                </a:solidFill>
                <a:latin typeface="Lucida Console" panose="020B0609040504020204" pitchFamily="49" charset="0"/>
              </a:rPr>
              <a:t>    [!] They should not fall asleep 7ms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61F28-7237-45C7-9A32-33135490D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944" y="6488700"/>
            <a:ext cx="2486881" cy="36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4CF63F-FDF6-4FBD-86E7-0E97129FD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900" y="-18553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83C02-462D-4461-A6B9-AC74DD132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" y="4365104"/>
            <a:ext cx="1636237" cy="2694150"/>
          </a:xfrm>
          <a:prstGeom prst="rect">
            <a:avLst/>
          </a:prstGeom>
          <a:effectLst>
            <a:softEdge rad="533400"/>
          </a:effectLst>
        </p:spPr>
      </p:pic>
    </p:spTree>
    <p:extLst>
      <p:ext uri="{BB962C8B-B14F-4D97-AF65-F5344CB8AC3E}">
        <p14:creationId xmlns:p14="http://schemas.microsoft.com/office/powerpoint/2010/main" val="9874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538" y="64872"/>
            <a:ext cx="8592414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14" y="1180682"/>
            <a:ext cx="2980024" cy="42511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31447" y="303747"/>
            <a:ext cx="4057377" cy="1753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You should get the Pester Book by Adam Bertram</a:t>
            </a:r>
          </a:p>
          <a:p>
            <a:endParaRPr lang="en-GB" sz="1799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r>
              <a:rPr lang="en-GB" sz="1799" b="1" i="1" dirty="0">
                <a:solidFill>
                  <a:srgbClr val="FFFF00"/>
                </a:solidFill>
                <a:latin typeface="AppleStorm" panose="02000603000000000000" pitchFamily="50" charset="0"/>
                <a:hlinkClick r:id="rId3"/>
              </a:rPr>
              <a:t>https://leanpub.com/pesterbook</a:t>
            </a:r>
            <a:r>
              <a:rPr lang="en-GB" sz="17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 </a:t>
            </a:r>
          </a:p>
          <a:p>
            <a:endParaRPr lang="en-GB" sz="1799" dirty="0"/>
          </a:p>
          <a:p>
            <a:endParaRPr lang="en-GB" sz="1799" dirty="0"/>
          </a:p>
        </p:txBody>
      </p:sp>
      <p:pic>
        <p:nvPicPr>
          <p:cNvPr id="1028" name="Picture 4" descr="The Pester 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847" y="1835477"/>
            <a:ext cx="2508728" cy="376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7744" y="5504584"/>
            <a:ext cx="8925367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Rob Sewell - 	@</a:t>
            </a:r>
            <a:r>
              <a:rPr lang="en-GB" sz="2799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SQLDBAWithBeard</a:t>
            </a:r>
            <a:r>
              <a:rPr lang="en-GB" sz="2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</a:t>
            </a:r>
          </a:p>
          <a:p>
            <a:r>
              <a:rPr lang="en-GB" sz="2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			SQLDBAWithABeard.com</a:t>
            </a:r>
          </a:p>
        </p:txBody>
      </p:sp>
    </p:spTree>
    <p:extLst>
      <p:ext uri="{BB962C8B-B14F-4D97-AF65-F5344CB8AC3E}">
        <p14:creationId xmlns:p14="http://schemas.microsoft.com/office/powerpoint/2010/main" val="180956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 dirty="0">
                <a:latin typeface="AppleStorm" panose="02000603000000000000" pitchFamily="50" charset="0"/>
              </a:rPr>
              <a:t>! </a:t>
            </a: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</a:t>
            </a:r>
            <a:r>
              <a:rPr lang="en-GB" sz="3200" b="1" i="1" dirty="0" err="1">
                <a:latin typeface="AppleStorm" panose="02000603000000000000" pitchFamily="50" charset="0"/>
              </a:rPr>
              <a:t>PsConfEU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PsConfAsia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PSSaturdays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PSMondays</a:t>
            </a:r>
            <a:r>
              <a:rPr lang="en-GB" sz="3200" b="1" i="1" dirty="0">
                <a:latin typeface="AppleStorm" panose="02000603000000000000" pitchFamily="50" charset="0"/>
              </a:rPr>
              <a:t>, User Groups PowerShell and SQL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PowerShell VG, PowerShell Conference EU Organiser, </a:t>
            </a:r>
            <a:r>
              <a:rPr lang="en-GB" sz="3200" b="1" i="1" dirty="0" err="1">
                <a:latin typeface="AppleStorm" panose="02000603000000000000" pitchFamily="50" charset="0"/>
              </a:rPr>
              <a:t>PSDayUK</a:t>
            </a:r>
            <a:r>
              <a:rPr lang="en-GB" sz="3200" b="1" i="1" dirty="0">
                <a:latin typeface="AppleStorm" panose="02000603000000000000" pitchFamily="50" charset="0"/>
              </a:rPr>
              <a:t> Organiser, SQL South West , SQL Sat Exeter , dbareports, dbatools, </a:t>
            </a:r>
            <a:r>
              <a:rPr lang="en-GB" sz="3200" b="1" i="1" dirty="0" err="1">
                <a:latin typeface="AppleStorm" panose="02000603000000000000" pitchFamily="50" charset="0"/>
              </a:rPr>
              <a:t>dbachecks</a:t>
            </a:r>
            <a:r>
              <a:rPr lang="en-GB" sz="3200" b="1" i="1" dirty="0">
                <a:latin typeface="AppleStorm" panose="02000603000000000000" pitchFamily="50" charset="0"/>
              </a:rPr>
              <a:t>, SQLDiagAPI, MVP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95C99-1D0C-40F8-9B26-C5412951A66E}"/>
              </a:ext>
            </a:extLst>
          </p:cNvPr>
          <p:cNvSpPr txBox="1"/>
          <p:nvPr/>
        </p:nvSpPr>
        <p:spPr>
          <a:xfrm rot="19970239">
            <a:off x="9355052" y="3833699"/>
            <a:ext cx="16196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ppleStorm" panose="02000603000000000000" pitchFamily="50" charset="0"/>
              </a:rPr>
              <a:t>Crashes</a:t>
            </a:r>
          </a:p>
        </p:txBody>
      </p:sp>
    </p:spTree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538" y="64872"/>
            <a:ext cx="8592414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What is Pester?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1732538" y="1641725"/>
            <a:ext cx="8638710" cy="2704568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7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Pester provides a framework for running unit tests to execute and validate PowerShell commands from within PowerShell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8028" y="5301208"/>
            <a:ext cx="6561929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99" dirty="0">
                <a:hlinkClick r:id="rId2"/>
              </a:rPr>
              <a:t>https://github.com/pester/Pester</a:t>
            </a:r>
            <a:r>
              <a:rPr lang="en-GB" sz="239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5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538" y="64872"/>
            <a:ext cx="8592414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Why Test?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92967" y="909144"/>
            <a:ext cx="10483418" cy="5384439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Good tests can…</a:t>
            </a:r>
          </a:p>
          <a:p>
            <a:pPr marL="0" indent="0">
              <a:buNone/>
            </a:pPr>
            <a:endParaRPr lang="en-GB" sz="10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  <a:p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Verify the code is working correctly</a:t>
            </a:r>
          </a:p>
          <a:p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Prevent future regressions</a:t>
            </a:r>
          </a:p>
          <a:p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Document the code’s behaviour</a:t>
            </a:r>
          </a:p>
          <a:p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Provide design guidance</a:t>
            </a:r>
          </a:p>
          <a:p>
            <a:r>
              <a:rPr lang="en-GB" sz="4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Support refactoring</a:t>
            </a:r>
          </a:p>
          <a:p>
            <a:pPr marL="0" indent="0">
              <a:buNone/>
            </a:pPr>
            <a:r>
              <a:rPr lang="en-GB" sz="2799" b="1" i="1" dirty="0">
                <a:solidFill>
                  <a:srgbClr val="FFC000"/>
                </a:solidFill>
                <a:latin typeface="AppleStorm" panose="02000603000000000000" pitchFamily="50" charset="0"/>
                <a:hlinkClick r:id="rId3"/>
              </a:rPr>
              <a:t>https://www.devmynd.com/blog/five-factor-testing/</a:t>
            </a:r>
            <a:r>
              <a:rPr lang="en-GB" sz="27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73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3504" y="62158"/>
            <a:ext cx="9617492" cy="120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How Do I Get Pester?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45376" y="1366225"/>
            <a:ext cx="11509676" cy="3944321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If you have PowerShell V5+ you already have it. </a:t>
            </a:r>
          </a:p>
          <a:p>
            <a:pPr marL="0" indent="0">
              <a:buNone/>
            </a:pPr>
            <a:b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You should update it using</a:t>
            </a:r>
          </a:p>
          <a:p>
            <a:pPr marL="0" indent="0">
              <a:buNone/>
            </a:pPr>
            <a:endParaRPr lang="en-GB" sz="11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Update-Module Pester -</a:t>
            </a:r>
            <a:r>
              <a:rPr lang="en-GB" sz="3599" b="1" i="1" dirty="0" err="1">
                <a:solidFill>
                  <a:srgbClr val="00B050"/>
                </a:solidFill>
                <a:latin typeface="AppleStorm" panose="02000603000000000000" pitchFamily="50" charset="0"/>
              </a:rPr>
              <a:t>SkipPublisherCheck</a:t>
            </a: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 -Force</a:t>
            </a:r>
          </a:p>
          <a:p>
            <a:pPr marL="0" indent="0">
              <a:buNone/>
            </a:pPr>
            <a:endParaRPr lang="en-GB" sz="1100" dirty="0"/>
          </a:p>
          <a:p>
            <a:endParaRPr lang="de-DE" sz="2799" dirty="0"/>
          </a:p>
        </p:txBody>
      </p:sp>
      <p:sp>
        <p:nvSpPr>
          <p:cNvPr id="2" name="TextBox 1"/>
          <p:cNvSpPr txBox="1"/>
          <p:nvPr/>
        </p:nvSpPr>
        <p:spPr>
          <a:xfrm>
            <a:off x="496004" y="4018205"/>
            <a:ext cx="10873208" cy="258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99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If Not</a:t>
            </a:r>
          </a:p>
          <a:p>
            <a:endParaRPr lang="en-GB" sz="3599" b="1" i="1" dirty="0">
              <a:solidFill>
                <a:srgbClr val="92D050"/>
              </a:solidFill>
              <a:latin typeface="AppleStorm" panose="02000603000000000000" pitchFamily="50" charset="0"/>
            </a:endParaRPr>
          </a:p>
          <a:p>
            <a:r>
              <a:rPr lang="en-GB" sz="3599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Install-Module Pester </a:t>
            </a:r>
            <a:br>
              <a:rPr lang="en-GB" sz="3599" b="1" i="1" dirty="0">
                <a:solidFill>
                  <a:srgbClr val="92D050"/>
                </a:solidFill>
                <a:latin typeface="AppleStorm" panose="02000603000000000000" pitchFamily="50" charset="0"/>
              </a:rPr>
            </a:br>
            <a:r>
              <a:rPr lang="en-GB" sz="3599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(use –Scope </a:t>
            </a:r>
            <a:r>
              <a:rPr lang="en-GB" sz="3599" b="1" i="1" dirty="0" err="1">
                <a:solidFill>
                  <a:srgbClr val="92D050"/>
                </a:solidFill>
                <a:latin typeface="AppleStorm" panose="02000603000000000000" pitchFamily="50" charset="0"/>
              </a:rPr>
              <a:t>CurrentUser</a:t>
            </a:r>
            <a:r>
              <a:rPr lang="en-GB" sz="3599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 if not admin)</a:t>
            </a:r>
          </a:p>
          <a:p>
            <a:endParaRPr lang="en-GB" sz="1799" dirty="0"/>
          </a:p>
        </p:txBody>
      </p:sp>
    </p:spTree>
    <p:extLst>
      <p:ext uri="{BB962C8B-B14F-4D97-AF65-F5344CB8AC3E}">
        <p14:creationId xmlns:p14="http://schemas.microsoft.com/office/powerpoint/2010/main" val="41871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3772" y="64872"/>
            <a:ext cx="11665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What does Pester Look Like?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251454" y="1917226"/>
            <a:ext cx="8638710" cy="4391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799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98" y="1099967"/>
            <a:ext cx="6031511" cy="572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6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3772" y="894"/>
            <a:ext cx="11665296" cy="120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Environmental Validation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276500" y="1134202"/>
            <a:ext cx="5277347" cy="4783347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599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As Pester is just PowerShell you can use it to validate the results of any PowerShell command</a:t>
            </a:r>
          </a:p>
          <a:p>
            <a:pPr marL="0" indent="0">
              <a:buNone/>
            </a:pPr>
            <a:endParaRPr lang="en-GB" sz="3599" b="1" i="1" dirty="0">
              <a:latin typeface="AppleStorm" panose="02000603000000000000" pitchFamily="50" charset="0"/>
            </a:endParaRPr>
          </a:p>
          <a:p>
            <a:pPr marL="0" indent="0" algn="ctr">
              <a:buNone/>
            </a:pP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This is </a:t>
            </a:r>
            <a:b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BRILLIANT </a:t>
            </a:r>
            <a:b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r>
              <a:rPr lang="en-GB" sz="3599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for validating your environment</a:t>
            </a:r>
          </a:p>
          <a:p>
            <a:endParaRPr lang="de-DE" sz="2799" dirty="0"/>
          </a:p>
        </p:txBody>
      </p:sp>
      <p:pic>
        <p:nvPicPr>
          <p:cNvPr id="2050" name="Picture 2" descr="pester ola che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729" y="1134202"/>
            <a:ext cx="5085856" cy="482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2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538" y="64872"/>
            <a:ext cx="8592414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How Do I Start?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7908" y="1264888"/>
            <a:ext cx="57156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Hey Beardy !</a:t>
            </a:r>
          </a:p>
          <a:p>
            <a:endParaRPr lang="en-GB" sz="54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  <a:p>
            <a:r>
              <a:rPr lang="en-GB" sz="54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MUST BE TIME </a:t>
            </a:r>
            <a:br>
              <a:rPr lang="en-GB" sz="5400" b="1" i="1" dirty="0">
                <a:solidFill>
                  <a:srgbClr val="FFC000"/>
                </a:solidFill>
                <a:latin typeface="AppleStorm" panose="02000603000000000000" pitchFamily="50" charset="0"/>
              </a:rPr>
            </a:br>
            <a:r>
              <a:rPr lang="en-GB" sz="54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FOR A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41" y="1165508"/>
            <a:ext cx="2453610" cy="435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93812" y="64872"/>
            <a:ext cx="11017224" cy="120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198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Two things we didnt show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132" y="1584219"/>
            <a:ext cx="10713227" cy="4830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7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Test Drive</a:t>
            </a:r>
          </a:p>
          <a:p>
            <a:r>
              <a:rPr lang="en-GB" sz="31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A drive created in $</a:t>
            </a:r>
            <a:r>
              <a:rPr lang="en-GB" sz="3199" b="1" i="1" dirty="0" err="1">
                <a:solidFill>
                  <a:srgbClr val="FFFF00"/>
                </a:solidFill>
                <a:latin typeface="AppleStorm" panose="02000603000000000000" pitchFamily="50" charset="0"/>
              </a:rPr>
              <a:t>ENV:Temp</a:t>
            </a:r>
            <a:r>
              <a:rPr lang="en-GB" sz="31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 that is accessible via $</a:t>
            </a:r>
            <a:r>
              <a:rPr lang="en-GB" sz="3199" b="1" i="1" dirty="0" err="1">
                <a:solidFill>
                  <a:srgbClr val="FFFF00"/>
                </a:solidFill>
                <a:latin typeface="AppleStorm" panose="02000603000000000000" pitchFamily="50" charset="0"/>
              </a:rPr>
              <a:t>TestDrive</a:t>
            </a:r>
            <a:r>
              <a:rPr lang="en-GB" sz="31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 and exists within the scope of a Describe block</a:t>
            </a:r>
            <a:br>
              <a:rPr lang="en-GB" sz="3199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199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r>
              <a:rPr lang="en-GB" sz="47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In </a:t>
            </a:r>
            <a:r>
              <a:rPr lang="en-GB" sz="4799" b="1" i="1" dirty="0" err="1">
                <a:solidFill>
                  <a:srgbClr val="FFFF00"/>
                </a:solidFill>
                <a:latin typeface="AppleStorm" panose="02000603000000000000" pitchFamily="50" charset="0"/>
              </a:rPr>
              <a:t>ModuleScope</a:t>
            </a:r>
            <a:endParaRPr lang="en-GB" sz="4799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r>
              <a:rPr lang="en-GB" sz="2799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This tells Pester to inject the mock into the module's scope, which causes any calls to those commands from inside the module to execute the mock instead.</a:t>
            </a:r>
          </a:p>
        </p:txBody>
      </p:sp>
    </p:spTree>
    <p:extLst>
      <p:ext uri="{BB962C8B-B14F-4D97-AF65-F5344CB8AC3E}">
        <p14:creationId xmlns:p14="http://schemas.microsoft.com/office/powerpoint/2010/main" val="151018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441</TotalTime>
  <Words>385</Words>
  <Application>Microsoft Office PowerPoint</Application>
  <PresentationFormat>Custom</PresentationFormat>
  <Paragraphs>71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AppleStorm</vt:lpstr>
      <vt:lpstr>Arial</vt:lpstr>
      <vt:lpstr>Consolas</vt:lpstr>
      <vt:lpstr>Corbel</vt:lpstr>
      <vt:lpstr>Lucida Console</vt:lpstr>
      <vt:lpstr>Wingdings</vt:lpstr>
      <vt:lpstr>Chalkboard 16x9</vt:lpstr>
      <vt:lpstr>PowerPoint Presentation</vt:lpstr>
      <vt:lpstr>speaker questionnaire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37</cp:revision>
  <dcterms:created xsi:type="dcterms:W3CDTF">2017-05-28T09:19:37Z</dcterms:created>
  <dcterms:modified xsi:type="dcterms:W3CDTF">2018-01-18T07:28:23Z</dcterms:modified>
</cp:coreProperties>
</file>