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91" r:id="rId3"/>
    <p:sldId id="292" r:id="rId4"/>
    <p:sldId id="285" r:id="rId5"/>
    <p:sldId id="261" r:id="rId6"/>
    <p:sldId id="272" r:id="rId7"/>
    <p:sldId id="273" r:id="rId8"/>
    <p:sldId id="287" r:id="rId9"/>
    <p:sldId id="290" r:id="rId10"/>
    <p:sldId id="288" r:id="rId11"/>
    <p:sldId id="289" r:id="rId12"/>
    <p:sldId id="280" r:id="rId13"/>
    <p:sldId id="282" r:id="rId14"/>
    <p:sldId id="283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61226" autoAdjust="0"/>
  </p:normalViewPr>
  <p:slideViewPr>
    <p:cSldViewPr>
      <p:cViewPr varScale="1">
        <p:scale>
          <a:sx n="48" d="100"/>
          <a:sy n="48" d="100"/>
        </p:scale>
        <p:origin x="1291" y="31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53588AE7-0B34-4061-A898-68FE7374E50A}"/>
    <pc:docChg chg="custSel addSld modSld">
      <pc:chgData name="Rob Sewell" userId="c802df42025d5e1f" providerId="LiveId" clId="{53588AE7-0B34-4061-A898-68FE7374E50A}" dt="2017-09-27T08:16:02.740" v="96" actId="1076"/>
      <pc:docMkLst>
        <pc:docMk/>
      </pc:docMkLst>
      <pc:sldChg chg="modSp">
        <pc:chgData name="Rob Sewell" userId="c802df42025d5e1f" providerId="LiveId" clId="{53588AE7-0B34-4061-A898-68FE7374E50A}" dt="2017-09-22T14:03:02.924" v="33" actId="20577"/>
        <pc:sldMkLst>
          <pc:docMk/>
          <pc:sldMk cId="2215894925" sldId="261"/>
        </pc:sldMkLst>
        <pc:spChg chg="mod">
          <ac:chgData name="Rob Sewell" userId="c802df42025d5e1f" providerId="LiveId" clId="{53588AE7-0B34-4061-A898-68FE7374E50A}" dt="2017-09-22T14:03:02.924" v="33" actId="20577"/>
          <ac:spMkLst>
            <pc:docMk/>
            <pc:sldMk cId="2215894925" sldId="261"/>
            <ac:spMk id="3" creationId="{00000000-0000-0000-0000-000000000000}"/>
          </ac:spMkLst>
        </pc:spChg>
      </pc:sldChg>
      <pc:sldChg chg="modSp">
        <pc:chgData name="Rob Sewell" userId="c802df42025d5e1f" providerId="LiveId" clId="{53588AE7-0B34-4061-A898-68FE7374E50A}" dt="2017-09-22T14:04:08.122" v="45" actId="20577"/>
        <pc:sldMkLst>
          <pc:docMk/>
          <pc:sldMk cId="1951099899" sldId="290"/>
        </pc:sldMkLst>
        <pc:spChg chg="mod">
          <ac:chgData name="Rob Sewell" userId="c802df42025d5e1f" providerId="LiveId" clId="{53588AE7-0B34-4061-A898-68FE7374E50A}" dt="2017-09-22T14:04:08.122" v="45" actId="20577"/>
          <ac:spMkLst>
            <pc:docMk/>
            <pc:sldMk cId="1951099899" sldId="290"/>
            <ac:spMk id="3" creationId="{409DA359-F6FA-4005-AB5F-2A823243FB29}"/>
          </ac:spMkLst>
        </pc:spChg>
      </pc:sldChg>
      <pc:sldChg chg="delSp modSp add modTransition delDesignElem">
        <pc:chgData name="Rob Sewell" userId="c802df42025d5e1f" providerId="LiveId" clId="{53588AE7-0B34-4061-A898-68FE7374E50A}" dt="2017-09-27T08:06:56.958" v="46"/>
        <pc:sldMkLst>
          <pc:docMk/>
          <pc:sldMk cId="2872251177" sldId="291"/>
        </pc:sldMkLst>
        <pc:spChg chg="mod">
          <ac:chgData name="Rob Sewell" userId="c802df42025d5e1f" providerId="LiveId" clId="{53588AE7-0B34-4061-A898-68FE7374E50A}" dt="2017-09-22T14:00:12.029" v="10" actId="947"/>
          <ac:spMkLst>
            <pc:docMk/>
            <pc:sldMk cId="2872251177" sldId="291"/>
            <ac:spMk id="8" creationId="{D4ECDF74-6667-45E6-9308-56D796896A5C}"/>
          </ac:spMkLst>
        </pc:spChg>
        <pc:spChg chg="del">
          <ac:chgData name="Rob Sewell" userId="c802df42025d5e1f" providerId="LiveId" clId="{53588AE7-0B34-4061-A898-68FE7374E50A}" dt="2017-09-22T13:58:36.186" v="1" actId="947"/>
          <ac:spMkLst>
            <pc:docMk/>
            <pc:sldMk cId="2872251177" sldId="291"/>
            <ac:spMk id="20" creationId="{00000000-0000-0000-0000-000000000000}"/>
          </ac:spMkLst>
        </pc:spChg>
        <pc:spChg chg="del">
          <ac:chgData name="Rob Sewell" userId="c802df42025d5e1f" providerId="LiveId" clId="{53588AE7-0B34-4061-A898-68FE7374E50A}" dt="2017-09-22T13:58:36.186" v="1" actId="947"/>
          <ac:spMkLst>
            <pc:docMk/>
            <pc:sldMk cId="2872251177" sldId="291"/>
            <ac:spMk id="22" creationId="{247AB924-1B87-43FC-B7C7-B112D5C51A0E}"/>
          </ac:spMkLst>
        </pc:spChg>
        <pc:picChg chg="mod">
          <ac:chgData name="Rob Sewell" userId="c802df42025d5e1f" providerId="LiveId" clId="{53588AE7-0B34-4061-A898-68FE7374E50A}" dt="2017-09-22T13:59:15.226" v="8" actId="1076"/>
          <ac:picMkLst>
            <pc:docMk/>
            <pc:sldMk cId="2872251177" sldId="291"/>
            <ac:picMk id="7" creationId="{32A2D8C2-22C2-4275-92B4-3B8681A09CA5}"/>
          </ac:picMkLst>
        </pc:picChg>
        <pc:picChg chg="mod">
          <ac:chgData name="Rob Sewell" userId="c802df42025d5e1f" providerId="LiveId" clId="{53588AE7-0B34-4061-A898-68FE7374E50A}" dt="2017-09-22T13:59:09.050" v="7" actId="1076"/>
          <ac:picMkLst>
            <pc:docMk/>
            <pc:sldMk cId="2872251177" sldId="291"/>
            <ac:picMk id="13" creationId="{3EC2AA5E-5F8E-4EBE-99B1-FD4D0F1204F6}"/>
          </ac:picMkLst>
        </pc:picChg>
        <pc:picChg chg="mod">
          <ac:chgData name="Rob Sewell" userId="c802df42025d5e1f" providerId="LiveId" clId="{53588AE7-0B34-4061-A898-68FE7374E50A}" dt="2017-09-22T13:58:56.748" v="3" actId="1076"/>
          <ac:picMkLst>
            <pc:docMk/>
            <pc:sldMk cId="2872251177" sldId="291"/>
            <ac:picMk id="15" creationId="{C049B826-ABE5-4C0A-890B-7F68B7A240CF}"/>
          </ac:picMkLst>
        </pc:picChg>
        <pc:cxnChg chg="del">
          <ac:chgData name="Rob Sewell" userId="c802df42025d5e1f" providerId="LiveId" clId="{53588AE7-0B34-4061-A898-68FE7374E50A}" dt="2017-09-22T13:58:36.186" v="1" actId="947"/>
          <ac:cxnSpMkLst>
            <pc:docMk/>
            <pc:sldMk cId="2872251177" sldId="291"/>
            <ac:cxnSpMk id="28" creationId="{818DC98F-4057-4645-B948-F604F39A9CFE}"/>
          </ac:cxnSpMkLst>
        </pc:cxnChg>
        <pc:cxnChg chg="del">
          <ac:chgData name="Rob Sewell" userId="c802df42025d5e1f" providerId="LiveId" clId="{53588AE7-0B34-4061-A898-68FE7374E50A}" dt="2017-09-22T13:58:36.186" v="1" actId="947"/>
          <ac:cxnSpMkLst>
            <pc:docMk/>
            <pc:sldMk cId="2872251177" sldId="291"/>
            <ac:cxnSpMk id="29" creationId="{DAD2B705-4A9B-408D-AA80-4F41045E09DE}"/>
          </ac:cxnSpMkLst>
        </pc:cxnChg>
        <pc:cxnChg chg="del">
          <ac:chgData name="Rob Sewell" userId="c802df42025d5e1f" providerId="LiveId" clId="{53588AE7-0B34-4061-A898-68FE7374E50A}" dt="2017-09-22T13:58:36.186" v="1" actId="947"/>
          <ac:cxnSpMkLst>
            <pc:docMk/>
            <pc:sldMk cId="2872251177" sldId="291"/>
            <ac:cxnSpMk id="30" creationId="{99AE2756-0FC4-4155-83E7-58AAAB63E757}"/>
          </ac:cxnSpMkLst>
        </pc:cxnChg>
      </pc:sldChg>
      <pc:sldChg chg="addSp delSp modSp add">
        <pc:chgData name="Rob Sewell" userId="c802df42025d5e1f" providerId="LiveId" clId="{53588AE7-0B34-4061-A898-68FE7374E50A}" dt="2017-09-27T08:16:02.740" v="96" actId="1076"/>
        <pc:sldMkLst>
          <pc:docMk/>
          <pc:sldMk cId="4159338192" sldId="292"/>
        </pc:sldMkLst>
        <pc:spChg chg="mod">
          <ac:chgData name="Rob Sewell" userId="c802df42025d5e1f" providerId="LiveId" clId="{53588AE7-0B34-4061-A898-68FE7374E50A}" dt="2017-09-27T08:15:27.507" v="93" actId="27636"/>
          <ac:spMkLst>
            <pc:docMk/>
            <pc:sldMk cId="4159338192" sldId="292"/>
            <ac:spMk id="8" creationId="{D4ECDF74-6667-45E6-9308-56D796896A5C}"/>
          </ac:spMkLst>
        </pc:spChg>
        <pc:picChg chg="add mod">
          <ac:chgData name="Rob Sewell" userId="c802df42025d5e1f" providerId="LiveId" clId="{53588AE7-0B34-4061-A898-68FE7374E50A}" dt="2017-09-27T08:16:02.740" v="96" actId="1076"/>
          <ac:picMkLst>
            <pc:docMk/>
            <pc:sldMk cId="4159338192" sldId="292"/>
            <ac:picMk id="2" creationId="{C90E8351-17AD-4C33-A82E-50645CD2A954}"/>
          </ac:picMkLst>
        </pc:picChg>
        <pc:picChg chg="del">
          <ac:chgData name="Rob Sewell" userId="c802df42025d5e1f" providerId="LiveId" clId="{53588AE7-0B34-4061-A898-68FE7374E50A}" dt="2017-09-27T08:14:53.632" v="49" actId="478"/>
          <ac:picMkLst>
            <pc:docMk/>
            <pc:sldMk cId="4159338192" sldId="292"/>
            <ac:picMk id="7" creationId="{32A2D8C2-22C2-4275-92B4-3B8681A09CA5}"/>
          </ac:picMkLst>
        </pc:picChg>
        <pc:picChg chg="del">
          <ac:chgData name="Rob Sewell" userId="c802df42025d5e1f" providerId="LiveId" clId="{53588AE7-0B34-4061-A898-68FE7374E50A}" dt="2017-09-27T08:14:54.574" v="50" actId="478"/>
          <ac:picMkLst>
            <pc:docMk/>
            <pc:sldMk cId="4159338192" sldId="292"/>
            <ac:picMk id="13" creationId="{3EC2AA5E-5F8E-4EBE-99B1-FD4D0F1204F6}"/>
          </ac:picMkLst>
        </pc:picChg>
        <pc:picChg chg="del">
          <ac:chgData name="Rob Sewell" userId="c802df42025d5e1f" providerId="LiveId" clId="{53588AE7-0B34-4061-A898-68FE7374E50A}" dt="2017-09-27T08:14:52.739" v="48" actId="478"/>
          <ac:picMkLst>
            <pc:docMk/>
            <pc:sldMk cId="4159338192" sldId="292"/>
            <ac:picMk id="15" creationId="{C049B826-ABE5-4C0A-890B-7F68B7A240C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31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6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Verify the code is working correctly</a:t>
            </a:r>
          </a:p>
          <a:p>
            <a:r>
              <a:rPr lang="en-GB" sz="1200" dirty="0"/>
              <a:t>Prevent future regressions</a:t>
            </a:r>
          </a:p>
          <a:p>
            <a:r>
              <a:rPr lang="en-GB" sz="1200" dirty="0"/>
              <a:t>Document the code’s behaviour</a:t>
            </a:r>
          </a:p>
          <a:p>
            <a:r>
              <a:rPr lang="en-GB" sz="1200" dirty="0"/>
              <a:t>Provide design guidance</a:t>
            </a:r>
          </a:p>
          <a:p>
            <a:r>
              <a:rPr lang="en-GB" sz="12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https://www.devmynd.com/blog/five-factor-testing/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6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hyperlink" Target="https://visualstudio.com/team-servic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Continuous Delivery For Modules to the PowerShell Gallery</a:t>
            </a:r>
          </a:p>
          <a:p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Plaster?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837828" y="1388441"/>
            <a:ext cx="1087320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Reusability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Parametrisation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Organisational requirements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Pester?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108732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Verify the code is working correctly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Provide design guidance - Support Refactoring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Document the code’s behaviour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Test </a:t>
            </a:r>
            <a:r>
              <a:rPr lang="en-GB" sz="36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ScriptAnalyser</a:t>
            </a: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and Help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 – Enough Talk!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844" y="1976477"/>
            <a:ext cx="10729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Continuous Delivery of PowerShell Module to the Gallery is easy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Plaster can template your module framework </a:t>
            </a: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r>
              <a:rPr lang="en-GB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36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VSTS is free</a:t>
            </a:r>
          </a:p>
          <a:p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Have Fun – Create some modules today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A2D8C2-22C2-4275-92B4-3B8681A09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2239914"/>
            <a:ext cx="3424717" cy="3424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49B826-ABE5-4C0A-890B-7F68B7A24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3284984"/>
            <a:ext cx="3432430" cy="1037137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EC2AA5E-5F8E-4EBE-99B1-FD4D0F120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2241607"/>
            <a:ext cx="3423024" cy="342302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4ECDF74-6667-45E6-9308-56D79689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68279"/>
            <a:ext cx="11136953" cy="930205"/>
          </a:xfrm>
        </p:spPr>
        <p:txBody>
          <a:bodyPr vert="horz" lIns="91416" tIns="45708" rIns="91416" bIns="45708" rtlCol="0" anchor="b">
            <a:normAutofit/>
          </a:bodyPr>
          <a:lstStyle/>
          <a:p>
            <a:pPr algn="ctr"/>
            <a:r>
              <a:rPr lang="en-US" sz="53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287225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ECDF74-6667-45E6-9308-56D79689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68279"/>
            <a:ext cx="11136953" cy="930205"/>
          </a:xfrm>
        </p:spPr>
        <p:txBody>
          <a:bodyPr vert="horz" lIns="91416" tIns="45708" rIns="91416" bIns="45708" rtlCol="0" anchor="b">
            <a:normAutofit/>
          </a:bodyPr>
          <a:lstStyle/>
          <a:p>
            <a:pPr algn="ctr"/>
            <a:r>
              <a:rPr lang="en-US" sz="53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PowerShell Conference Asia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0E8351-17AD-4C33-A82E-50645CD2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1916832"/>
            <a:ext cx="5996839" cy="35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3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dbareports, dbatools, SQLDiagAPI,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9355052" y="3833699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5940" y="1916832"/>
            <a:ext cx="9145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</a:t>
            </a:r>
            <a:r>
              <a:rPr lang="en-GB" sz="4800" b="1" i="1" dirty="0">
                <a:latin typeface="AppleStorm" panose="02000603000000000000" pitchFamily="50" charset="0"/>
              </a:rPr>
              <a:t>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Learn Loads at </a:t>
            </a:r>
            <a:r>
              <a:rPr lang="en-GB" sz="4800" b="1" i="1" dirty="0" err="1">
                <a:latin typeface="AppleStorm" panose="02000603000000000000" pitchFamily="50" charset="0"/>
              </a:rPr>
              <a:t>PSDayUK</a:t>
            </a:r>
            <a:endParaRPr lang="en-GB" sz="4800" b="1" i="1" dirty="0"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Create Continuous Delivery Process for Delivering Modules to the PowerShell Gallery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932" y="5733256"/>
            <a:ext cx="8747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We won‘t have time for much detail!!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701924" y="1388441"/>
            <a:ext cx="9217024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-Force </a:t>
            </a:r>
            <a:br>
              <a:rPr lang="en-GB" sz="3600" b="1" i="1" dirty="0"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(even though it is installed by default)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GitHub Account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VSTS account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03024" cy="1224136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6000" b="1" i="1" dirty="0">
                <a:latin typeface="ViAppleStorm"/>
              </a:rPr>
              <a:t>Visual Studio Team 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1A6A7-E18F-426F-841E-1FF0273E5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1844" y="1484784"/>
            <a:ext cx="3240360" cy="4749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CB798-FB60-406E-AF01-0BABD33BBA5D}"/>
              </a:ext>
            </a:extLst>
          </p:cNvPr>
          <p:cNvSpPr txBox="1"/>
          <p:nvPr/>
        </p:nvSpPr>
        <p:spPr>
          <a:xfrm>
            <a:off x="4756701" y="1052736"/>
            <a:ext cx="64807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ViAppleStorm"/>
                <a:hlinkClick r:id="rId4"/>
              </a:rPr>
              <a:t>https://visualstudio.com/team-service</a:t>
            </a:r>
            <a:r>
              <a:rPr lang="en-GB" sz="2400" b="1" i="1" dirty="0">
                <a:latin typeface="ViAppleStorm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62810-8D6D-423D-89DB-C7AF03880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276" y="2132856"/>
            <a:ext cx="669824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Module?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9217024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Ps1 scripts EVERYWHERE!!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Use them in other scripts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Share them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Modularity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18030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254868" y="1412776"/>
            <a:ext cx="1044116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Public or Private </a:t>
            </a:r>
            <a:r>
              <a:rPr lang="en-GB" sz="3600" b="1" i="1" dirty="0" err="1">
                <a:solidFill>
                  <a:srgbClr val="00B0F0"/>
                </a:solidFill>
                <a:latin typeface="AppleStorm" panose="02000603000000000000" pitchFamily="50" charset="0"/>
              </a:rPr>
              <a:t>Nuget</a:t>
            </a: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 Repository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Share your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>
                <a:solidFill>
                  <a:srgbClr val="00B050"/>
                </a:solidFill>
                <a:latin typeface="AppleStorm" panose="02000603000000000000" pitchFamily="50" charset="0"/>
              </a:rPr>
              <a:t>Centralise </a:t>
            </a: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deployment of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PowerShell Gallery is safe and secure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19510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501</TotalTime>
  <Words>277</Words>
  <Application>Microsoft Office PowerPoint</Application>
  <PresentationFormat>Custom</PresentationFormat>
  <Paragraphs>90</Paragraphs>
  <Slides>14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AppleStorm</vt:lpstr>
      <vt:lpstr>Arial</vt:lpstr>
      <vt:lpstr>Consolas</vt:lpstr>
      <vt:lpstr>Corbel</vt:lpstr>
      <vt:lpstr>Roboto Black</vt:lpstr>
      <vt:lpstr>Roboto Condensed</vt:lpstr>
      <vt:lpstr>Ubuntu Mono</vt:lpstr>
      <vt:lpstr>ViAppleStorm</vt:lpstr>
      <vt:lpstr>Wingdings</vt:lpstr>
      <vt:lpstr>Chalkboard 16x9</vt:lpstr>
      <vt:lpstr>PowerPoint Presentation</vt:lpstr>
      <vt:lpstr>Thank You To Our Sponsors</vt:lpstr>
      <vt:lpstr>PowerShell Conference Asia</vt:lpstr>
      <vt:lpstr>speaker questionnaire</vt:lpstr>
      <vt:lpstr>TODAY’s TO DO LIST</vt:lpstr>
      <vt:lpstr>What do we need?</vt:lpstr>
      <vt:lpstr>Visual Studio Team Services</vt:lpstr>
      <vt:lpstr>Why Module?</vt:lpstr>
      <vt:lpstr>Why PowerShell Gallery?</vt:lpstr>
      <vt:lpstr>Why Plaster?</vt:lpstr>
      <vt:lpstr>Why Pester?</vt:lpstr>
      <vt:lpstr>Hey Beardy – Enough Talk!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44</cp:revision>
  <dcterms:created xsi:type="dcterms:W3CDTF">2017-05-28T09:19:37Z</dcterms:created>
  <dcterms:modified xsi:type="dcterms:W3CDTF">2017-09-27T08:16:04Z</dcterms:modified>
</cp:coreProperties>
</file>