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7A894-846D-423E-8934-12F181A30E36}" type="datetimeFigureOut">
              <a:rPr lang="en-GB" smtClean="0"/>
              <a:t>16/01/2014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E2493-FDED-4A5D-A700-5B9281241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4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2493-FDED-4A5D-A700-5B92812415C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32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2493-FDED-4A5D-A700-5B92812415C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315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2493-FDED-4A5D-A700-5B92812415C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07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2493-FDED-4A5D-A700-5B92812415C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507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2493-FDED-4A5D-A700-5B92812415C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652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2493-FDED-4A5D-A700-5B92812415C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748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2493-FDED-4A5D-A700-5B92812415C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359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2493-FDED-4A5D-A700-5B92812415C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40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ms130214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ervercentral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mple-talk.com/community/forums/" TargetMode="External"/><Relationship Id="rId4" Type="http://schemas.openxmlformats.org/officeDocument/2006/relationships/hyperlink" Target="http://dba.stackexchang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HELP I’m Stuck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What To DO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4326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wrong?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An error you haven’t seen before</a:t>
            </a:r>
          </a:p>
          <a:p>
            <a:r>
              <a:rPr lang="en-GB" dirty="0" smtClean="0"/>
              <a:t>A technology you haven’t used but may be the solution to your situation</a:t>
            </a:r>
          </a:p>
          <a:p>
            <a:r>
              <a:rPr lang="en-GB" dirty="0" smtClean="0"/>
              <a:t>Configuration options</a:t>
            </a:r>
          </a:p>
          <a:p>
            <a:r>
              <a:rPr lang="en-GB" dirty="0" smtClean="0"/>
              <a:t>Disaster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9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91628"/>
          </a:xfrm>
        </p:spPr>
        <p:txBody>
          <a:bodyPr/>
          <a:lstStyle/>
          <a:p>
            <a:r>
              <a:rPr lang="en-GB" dirty="0" smtClean="0"/>
              <a:t>What to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10146"/>
            <a:ext cx="10363826" cy="428105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Look Up online</a:t>
            </a:r>
            <a:endParaRPr lang="en-GB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3027033" y="1316181"/>
            <a:ext cx="6574168" cy="4052454"/>
          </a:xfrm>
          <a:prstGeom prst="roundRect">
            <a:avLst>
              <a:gd name="adj" fmla="val 28841"/>
            </a:avLst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Books online - </a:t>
            </a:r>
            <a:r>
              <a:rPr lang="en-GB" sz="3200" dirty="0">
                <a:hlinkClick r:id="rId3"/>
              </a:rPr>
              <a:t>http://</a:t>
            </a:r>
            <a:r>
              <a:rPr lang="en-GB" sz="3200" dirty="0" smtClean="0">
                <a:hlinkClick r:id="rId3"/>
              </a:rPr>
              <a:t>technet.microsoft.com/en-us/library/ms130214.aspx</a:t>
            </a:r>
            <a:endParaRPr lang="en-GB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Check the SQL version against the one you are concerned with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8662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91628"/>
          </a:xfrm>
        </p:spPr>
        <p:txBody>
          <a:bodyPr/>
          <a:lstStyle/>
          <a:p>
            <a:r>
              <a:rPr lang="en-GB" dirty="0" smtClean="0"/>
              <a:t>What to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10146"/>
            <a:ext cx="10363826" cy="428105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Look Up online</a:t>
            </a:r>
          </a:p>
          <a:p>
            <a:r>
              <a:rPr lang="en-GB" sz="2400" dirty="0" smtClean="0"/>
              <a:t>Ask in a forum</a:t>
            </a:r>
            <a:endParaRPr lang="en-GB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3027033" y="1316181"/>
            <a:ext cx="6574168" cy="4052454"/>
          </a:xfrm>
          <a:prstGeom prst="roundRect">
            <a:avLst>
              <a:gd name="adj" fmla="val 28841"/>
            </a:avLst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 err="1"/>
              <a:t>Sqlservercentral</a:t>
            </a:r>
            <a:r>
              <a:rPr lang="en-GB" sz="3200" dirty="0"/>
              <a:t> </a:t>
            </a:r>
            <a:r>
              <a:rPr lang="en-GB" sz="3200" dirty="0">
                <a:hlinkClick r:id="rId3"/>
              </a:rPr>
              <a:t>http://www.sqlservercentral.com/</a:t>
            </a:r>
            <a:endParaRPr lang="en-GB" sz="3200" dirty="0"/>
          </a:p>
          <a:p>
            <a:r>
              <a:rPr lang="en-GB" sz="3200" dirty="0" err="1"/>
              <a:t>Dba.stackexchange</a:t>
            </a:r>
            <a:r>
              <a:rPr lang="en-GB" sz="3200" dirty="0"/>
              <a:t> </a:t>
            </a:r>
            <a:r>
              <a:rPr lang="en-GB" sz="3200" dirty="0">
                <a:hlinkClick r:id="rId4"/>
              </a:rPr>
              <a:t>http://dba.stackexchange.com/</a:t>
            </a:r>
            <a:endParaRPr lang="en-GB" sz="3200" dirty="0"/>
          </a:p>
          <a:p>
            <a:r>
              <a:rPr lang="en-GB" sz="3200" dirty="0"/>
              <a:t>Simple talk </a:t>
            </a:r>
            <a:r>
              <a:rPr lang="en-GB" sz="3200" dirty="0">
                <a:hlinkClick r:id="rId5"/>
              </a:rPr>
              <a:t>https://www.simple-talk.com/community/forums/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5514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91628"/>
          </a:xfrm>
        </p:spPr>
        <p:txBody>
          <a:bodyPr/>
          <a:lstStyle/>
          <a:p>
            <a:r>
              <a:rPr lang="en-GB" dirty="0" smtClean="0"/>
              <a:t>What to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10146"/>
            <a:ext cx="10363826" cy="428105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Look Up online</a:t>
            </a:r>
          </a:p>
          <a:p>
            <a:r>
              <a:rPr lang="en-GB" sz="2400" dirty="0" smtClean="0"/>
              <a:t>Ask in a forum</a:t>
            </a:r>
            <a:endParaRPr lang="en-GB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866394" y="840260"/>
            <a:ext cx="7822199" cy="5109143"/>
          </a:xfrm>
          <a:prstGeom prst="roundRect">
            <a:avLst>
              <a:gd name="adj" fmla="val 28841"/>
            </a:avLst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smtClean="0"/>
              <a:t>Search First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smtClean="0"/>
              <a:t>Use the correct sub forum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smtClean="0"/>
              <a:t>Give ALL the details and as much information as you can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smtClean="0"/>
              <a:t>Turn on notifications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smtClean="0"/>
              <a:t>Stay Online</a:t>
            </a:r>
            <a:r>
              <a:rPr lang="en-GB" sz="3200" dirty="0" smtClean="0"/>
              <a:t>!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smtClean="0"/>
              <a:t>Don’t Forget to </a:t>
            </a:r>
            <a:r>
              <a:rPr lang="en-GB" sz="3200" dirty="0" err="1" smtClean="0"/>
              <a:t>UpVote</a:t>
            </a:r>
            <a:r>
              <a:rPr lang="en-GB" sz="3200" dirty="0" smtClean="0"/>
              <a:t> The Answer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7103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91628"/>
          </a:xfrm>
        </p:spPr>
        <p:txBody>
          <a:bodyPr/>
          <a:lstStyle/>
          <a:p>
            <a:r>
              <a:rPr lang="en-GB" dirty="0" smtClean="0"/>
              <a:t>What to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10146"/>
            <a:ext cx="10363826" cy="428105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Look Up online</a:t>
            </a:r>
          </a:p>
          <a:p>
            <a:r>
              <a:rPr lang="en-GB" sz="2400" dirty="0" smtClean="0"/>
              <a:t>Ask in a forum</a:t>
            </a:r>
          </a:p>
          <a:p>
            <a:r>
              <a:rPr lang="en-GB" sz="2400" dirty="0" smtClean="0"/>
              <a:t>Use #</a:t>
            </a:r>
            <a:r>
              <a:rPr lang="en-GB" sz="2400" dirty="0" err="1" smtClean="0"/>
              <a:t>SQLHelp</a:t>
            </a:r>
            <a:endParaRPr lang="en-GB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1510145" y="443345"/>
            <a:ext cx="9545782" cy="6026728"/>
          </a:xfrm>
          <a:prstGeom prst="roundRect">
            <a:avLst>
              <a:gd name="adj" fmla="val 28841"/>
            </a:avLst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#SQLHELP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The </a:t>
            </a:r>
            <a:r>
              <a:rPr lang="en-GB" sz="3200" dirty="0"/>
              <a:t>quickest way to get help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Don’t misuse the hashtag </a:t>
            </a:r>
            <a:endParaRPr lang="en-GB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D</a:t>
            </a:r>
            <a:r>
              <a:rPr lang="en-GB" sz="3200" dirty="0" smtClean="0"/>
              <a:t>on’t </a:t>
            </a:r>
            <a:r>
              <a:rPr lang="en-GB" sz="3200" dirty="0"/>
              <a:t>don’t </a:t>
            </a:r>
            <a:r>
              <a:rPr lang="en-GB" sz="3200" dirty="0" err="1"/>
              <a:t>don’t</a:t>
            </a:r>
            <a:r>
              <a:rPr lang="en-GB" sz="3200" dirty="0"/>
              <a:t> misuse the hashtag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For complex questions post on stack exchange or another forum and link to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keep your eye on twitter for the next 30 minutes </a:t>
            </a:r>
            <a:r>
              <a:rPr lang="en-GB" sz="3200" dirty="0" smtClean="0"/>
              <a:t>ready to clarify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Don’t forget to say thank you</a:t>
            </a:r>
          </a:p>
        </p:txBody>
      </p:sp>
    </p:spTree>
    <p:extLst>
      <p:ext uri="{BB962C8B-B14F-4D97-AF65-F5344CB8AC3E}">
        <p14:creationId xmlns:p14="http://schemas.microsoft.com/office/powerpoint/2010/main" val="243807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91628"/>
          </a:xfrm>
        </p:spPr>
        <p:txBody>
          <a:bodyPr/>
          <a:lstStyle/>
          <a:p>
            <a:r>
              <a:rPr lang="en-GB" dirty="0" smtClean="0"/>
              <a:t>What to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10146"/>
            <a:ext cx="10363826" cy="428105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Look Up online</a:t>
            </a:r>
          </a:p>
          <a:p>
            <a:r>
              <a:rPr lang="en-GB" sz="2400" dirty="0" smtClean="0"/>
              <a:t>Ask in a forum</a:t>
            </a:r>
          </a:p>
          <a:p>
            <a:r>
              <a:rPr lang="en-GB" sz="2400" dirty="0" smtClean="0"/>
              <a:t>Use #</a:t>
            </a:r>
            <a:r>
              <a:rPr lang="en-GB" sz="2400" dirty="0" err="1" smtClean="0"/>
              <a:t>SQLHelp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Verify Your answer (or don’t always believe everything you read!)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4961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 urgent?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Bring it to your user group</a:t>
            </a:r>
          </a:p>
          <a:p>
            <a:r>
              <a:rPr lang="en-GB" dirty="0" smtClean="0"/>
              <a:t>Send an email to someone you know is good in that area</a:t>
            </a:r>
          </a:p>
          <a:p>
            <a:r>
              <a:rPr lang="en-GB" dirty="0" smtClean="0"/>
              <a:t>Ask someone at sql Saturday or </a:t>
            </a:r>
            <a:r>
              <a:rPr lang="en-GB" dirty="0" err="1" smtClean="0"/>
              <a:t>sqlbits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5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5606</TotalTime>
  <Words>250</Words>
  <Application>Microsoft Office PowerPoint</Application>
  <PresentationFormat>Widescreen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Droplet</vt:lpstr>
      <vt:lpstr>HELP I’m Stuck</vt:lpstr>
      <vt:lpstr>What’s wrong?</vt:lpstr>
      <vt:lpstr>What to Do?</vt:lpstr>
      <vt:lpstr>What to Do?</vt:lpstr>
      <vt:lpstr>What to Do?</vt:lpstr>
      <vt:lpstr>What to Do?</vt:lpstr>
      <vt:lpstr>What to Do?</vt:lpstr>
      <vt:lpstr>Not urgent?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I’m Stuck</dc:title>
  <dc:creator>Rob Sewell</dc:creator>
  <cp:lastModifiedBy>Rob Sewell</cp:lastModifiedBy>
  <cp:revision>13</cp:revision>
  <dcterms:created xsi:type="dcterms:W3CDTF">2014-01-11T15:33:57Z</dcterms:created>
  <dcterms:modified xsi:type="dcterms:W3CDTF">2014-01-20T13:15:38Z</dcterms:modified>
</cp:coreProperties>
</file>