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52" y="2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5A424638-2F14-48EA-9BFC-4536D5D2D1B3}"/>
    <pc:docChg chg="modSld">
      <pc:chgData name="Rob Sewell" userId="c802df42025d5e1f" providerId="LiveId" clId="{5A424638-2F14-48EA-9BFC-4536D5D2D1B3}" dt="2017-09-15T23:38:08.595" v="0" actId="14100"/>
      <pc:docMkLst>
        <pc:docMk/>
      </pc:docMkLst>
      <pc:sldChg chg="modSp">
        <pc:chgData name="Rob Sewell" userId="c802df42025d5e1f" providerId="LiveId" clId="{5A424638-2F14-48EA-9BFC-4536D5D2D1B3}" dt="2017-09-15T23:38:08.595" v="0" actId="14100"/>
        <pc:sldMkLst>
          <pc:docMk/>
          <pc:sldMk cId="2890044983" sldId="270"/>
        </pc:sldMkLst>
        <pc:spChg chg="mod">
          <ac:chgData name="Rob Sewell" userId="c802df42025d5e1f" providerId="LiveId" clId="{5A424638-2F14-48EA-9BFC-4536D5D2D1B3}" dt="2017-09-15T23:38:08.595" v="0" actId="14100"/>
          <ac:spMkLst>
            <pc:docMk/>
            <pc:sldMk cId="2890044983" sldId="27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394</TotalTime>
  <Words>348</Words>
  <Application>Microsoft Office PowerPoint</Application>
  <PresentationFormat>Custom</PresentationFormat>
  <Paragraphs>80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32</cp:revision>
  <dcterms:created xsi:type="dcterms:W3CDTF">2017-05-28T09:19:37Z</dcterms:created>
  <dcterms:modified xsi:type="dcterms:W3CDTF">2017-09-15T23:38:19Z</dcterms:modified>
</cp:coreProperties>
</file>