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56208" autoAdjust="0"/>
  </p:normalViewPr>
  <p:slideViewPr>
    <p:cSldViewPr snapToGrid="0">
      <p:cViewPr varScale="1">
        <p:scale>
          <a:sx n="45" d="100"/>
          <a:sy n="45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1B87-C791-4BA7-8E5A-901DA3DD50A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2978-AB0C-4CC3-A509-F746EA9E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2978-AB0C-4CC3-A509-F746EA9E3C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04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OBS:SpeakerTopRight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2978-AB0C-4CC3-A509-F746EA9E3C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3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err="1"/>
              <a:t>:</a:t>
            </a:r>
            <a:r>
              <a:rPr lang="en-US"/>
              <a:t>SpeakerBottomLeft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2978-AB0C-4CC3-A509-F746EA9E3C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29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OBS:SpeakerRight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2978-AB0C-4CC3-A509-F746EA9E3C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1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OBS:SpeakerBoth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some more stuff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2978-AB0C-4CC3-A509-F746EA9E3C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16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OBS:SpeakerBrio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2978-AB0C-4CC3-A509-F746EA9E3C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13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E2978-AB0C-4CC3-A509-F746EA9E3C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6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B035-D11B-4F6F-BE37-B396554D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7F2E-A657-4DE5-9935-CED656A8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BFB5-5BB6-41FF-AA53-A94EBE3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0C28-D862-4EC1-A409-6503B35B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9D96-D162-4A90-A187-781C3634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370F-8E20-45CA-81A4-C5F39B9E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5E0D0-EC4C-4736-8383-3D39CC81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3879-D380-4AE5-BF05-6506137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9752-C18B-4E37-9BFC-92A41F49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6353-C1AD-4AA3-A351-D80DA84B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72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4B1C3-1C91-44E2-A4DF-DF582367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4A3F-0422-423C-93C5-9111D181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6043-51FD-478C-8EB6-219815C8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3E28-DA0F-4C22-A18B-EB7B9AD3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EC47-7612-495A-A1C9-6D76C8E0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2E04-75A3-4F8D-A25B-4DA84C41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543D-D2C0-4676-BB06-43C579A1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4B46-75BF-4245-B461-441AC680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5AB0-BA05-463A-B4F1-EAFF6A33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25AD-3C38-4E04-BA56-8936135D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0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D893-432A-436E-8E88-9877F013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4D98-4B2A-4E90-893A-BC52D5E2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8A32-AD2D-45A8-A5FA-3DF24EBA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6A46-2CB9-4A53-BE17-4EF6755B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B168-3A02-45C3-A203-207DE89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3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0731-7583-4BA7-BA49-241B3299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0569-008D-4B14-BEA6-AD704D508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FBC9-2D86-4A7E-BB13-86806555A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0A34-1EB8-488D-9B87-E9DC6C8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3BF4-39CA-485B-96B5-36493E5B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2D75-8699-45F3-B27A-621BFE27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5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B4E-EC63-4611-BBAD-86BE2F4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4BD7-7003-4E02-BB39-4912A20E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79F4-E030-4C93-9756-097FB531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3600E-C959-4AF3-A683-4FD8E7C4C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082CD-BA5C-4A29-86E3-414A9B0BB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9A77A-37E5-4FC8-9F21-FE691BC0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110AE-5DC7-452E-8701-8B4B4027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F1E3-056B-4837-900F-CA0298A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2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F0FA-ACD8-4784-8620-A58861E7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25008-F23E-47E1-BDAD-54FEAB6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8CC2-380A-46B5-A524-0F805A04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A4266-AAF9-4B14-B4CB-E543E545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2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672CE-B443-4C00-B106-AC737BE9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2F60C-C4E4-4B08-8C69-32C2D0C0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02A2-5047-4E26-92B1-3939B16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BAAC-5CAE-4FE8-BA3F-A7AC5836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E634-9D74-4ABE-8D99-E09AB9D0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0A95-3F18-48B4-8AF8-132EF052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8D2C-80DD-4AEF-8A7C-54236A54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0D651-4D5C-42E3-8B38-63837A52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79EF-814F-423F-85C9-D3713C40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12CB-5D5A-4C48-923D-57E81BE1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88645-A016-45AB-A310-C43901053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3195-DC1F-4582-8B92-138E9E89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A1FAD-2126-4F98-93CB-9B0683A5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035D-B870-44B6-9DB6-6357CD12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0257-999A-4797-9B64-C79F962C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0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49AAB-20A4-431A-B742-C430F8A0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3305-553B-48B7-9AD3-52D6AF28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751D-D14B-4B0F-B1F6-09450DC61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1DA6-FFE0-40CA-885F-0E979C80765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6AA0-007E-4EB8-A4EF-EAF5DEB7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8A48-9AA3-4D5B-B305-5F6C3A0F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9D13-6AF6-46E8-AA25-F7B62D3B0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BB54-38F0-485D-8D9D-311F363D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cool stuff with </a:t>
            </a:r>
            <a:r>
              <a:rPr lang="en-US" dirty="0" err="1"/>
              <a:t>StreamLabs</a:t>
            </a:r>
            <a:r>
              <a:rPr lang="en-US" dirty="0"/>
              <a:t> and PowerPoint and PowerShell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4D79-82B7-4E8A-9B5B-6DB5A0D4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Scott</a:t>
            </a:r>
          </a:p>
        </p:txBody>
      </p:sp>
    </p:spTree>
    <p:extLst>
      <p:ext uri="{BB962C8B-B14F-4D97-AF65-F5344CB8AC3E}">
        <p14:creationId xmlns:p14="http://schemas.microsoft.com/office/powerpoint/2010/main" val="93053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CFFFC-3A70-4D93-9FF7-FEE50736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3" y="768322"/>
            <a:ext cx="5448730" cy="238791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Just by changing the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FEBF-4EF4-4EBF-92CD-B00E5A3F3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B5D6B-6AA4-4D84-985D-B5AC036E8FB5}"/>
              </a:ext>
            </a:extLst>
          </p:cNvPr>
          <p:cNvCxnSpPr>
            <a:cxnSpLocks/>
          </p:cNvCxnSpPr>
          <p:nvPr/>
        </p:nvCxnSpPr>
        <p:spPr>
          <a:xfrm>
            <a:off x="5554824" y="945503"/>
            <a:ext cx="2761861" cy="68424"/>
          </a:xfrm>
          <a:prstGeom prst="straightConnector1">
            <a:avLst/>
          </a:prstGeom>
          <a:ln w="241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449052-4695-4BA4-BE02-CACE97C82736}"/>
              </a:ext>
            </a:extLst>
          </p:cNvPr>
          <p:cNvSpPr/>
          <p:nvPr/>
        </p:nvSpPr>
        <p:spPr>
          <a:xfrm>
            <a:off x="8316685" y="0"/>
            <a:ext cx="3875010" cy="31562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32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CFFFC-3A70-4D93-9FF7-FEE50736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3" y="768322"/>
            <a:ext cx="5448730" cy="238791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I can change my</a:t>
            </a:r>
            <a:br>
              <a:rPr lang="en-GB" sz="5200" dirty="0">
                <a:solidFill>
                  <a:schemeClr val="tx2"/>
                </a:solidFill>
              </a:rPr>
            </a:br>
            <a:r>
              <a:rPr lang="en-GB" sz="5200" dirty="0">
                <a:solidFill>
                  <a:schemeClr val="tx2"/>
                </a:solidFill>
              </a:rPr>
              <a:t>Scene in </a:t>
            </a:r>
            <a:r>
              <a:rPr lang="en-GB" sz="5200" dirty="0" err="1">
                <a:solidFill>
                  <a:schemeClr val="tx2"/>
                </a:solidFill>
              </a:rPr>
              <a:t>StreamLabs</a:t>
            </a:r>
            <a:endParaRPr lang="en-GB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FEBF-4EF4-4EBF-92CD-B00E5A3F3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D2B5BE-C6D8-45A0-88DF-33FCE33786F8}"/>
              </a:ext>
            </a:extLst>
          </p:cNvPr>
          <p:cNvCxnSpPr/>
          <p:nvPr/>
        </p:nvCxnSpPr>
        <p:spPr>
          <a:xfrm>
            <a:off x="659363" y="2065176"/>
            <a:ext cx="0" cy="1878563"/>
          </a:xfrm>
          <a:prstGeom prst="straightConnector1">
            <a:avLst/>
          </a:prstGeom>
          <a:ln w="241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408D0C-8DF2-495F-88DF-AB045F39E537}"/>
              </a:ext>
            </a:extLst>
          </p:cNvPr>
          <p:cNvSpPr txBox="1"/>
          <p:nvPr/>
        </p:nvSpPr>
        <p:spPr>
          <a:xfrm>
            <a:off x="595627" y="4241122"/>
            <a:ext cx="2761861" cy="23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0EBE2B-7A03-40F4-9018-79C5698B49A9}"/>
              </a:ext>
            </a:extLst>
          </p:cNvPr>
          <p:cNvSpPr/>
          <p:nvPr/>
        </p:nvSpPr>
        <p:spPr>
          <a:xfrm>
            <a:off x="39052" y="3643295"/>
            <a:ext cx="3875010" cy="315624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CFFFC-3A70-4D93-9FF7-FEE50736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3" y="768322"/>
            <a:ext cx="5448730" cy="2387918"/>
          </a:xfrm>
        </p:spPr>
        <p:txBody>
          <a:bodyPr anchor="b">
            <a:normAutofit fontScale="90000"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And control where the Webcam is shown in the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FEBF-4EF4-4EBF-92CD-B00E5A3F3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662289-8B8A-4176-B9BB-18C6A82437A8}"/>
              </a:ext>
            </a:extLst>
          </p:cNvPr>
          <p:cNvCxnSpPr>
            <a:cxnSpLocks/>
          </p:cNvCxnSpPr>
          <p:nvPr/>
        </p:nvCxnSpPr>
        <p:spPr>
          <a:xfrm>
            <a:off x="2618792" y="4652865"/>
            <a:ext cx="2357534" cy="0"/>
          </a:xfrm>
          <a:prstGeom prst="straightConnector1">
            <a:avLst/>
          </a:prstGeom>
          <a:ln w="241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3C798DF-8444-4E85-83E1-F92738D291C9}"/>
              </a:ext>
            </a:extLst>
          </p:cNvPr>
          <p:cNvSpPr txBox="1"/>
          <p:nvPr/>
        </p:nvSpPr>
        <p:spPr>
          <a:xfrm>
            <a:off x="6525466" y="0"/>
            <a:ext cx="566623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5FA09-341D-4457-A86E-AA743164372E}"/>
              </a:ext>
            </a:extLst>
          </p:cNvPr>
          <p:cNvSpPr/>
          <p:nvPr/>
        </p:nvSpPr>
        <p:spPr>
          <a:xfrm>
            <a:off x="7040703" y="0"/>
            <a:ext cx="5150992" cy="685800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41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CFFFC-3A70-4D93-9FF7-FEE50736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4817" y="4711531"/>
            <a:ext cx="5448730" cy="113249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Without effort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FEBF-4EF4-4EBF-92CD-B00E5A3F3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662289-8B8A-4176-B9BB-18C6A82437A8}"/>
              </a:ext>
            </a:extLst>
          </p:cNvPr>
          <p:cNvCxnSpPr>
            <a:cxnSpLocks/>
          </p:cNvCxnSpPr>
          <p:nvPr/>
        </p:nvCxnSpPr>
        <p:spPr>
          <a:xfrm flipV="1">
            <a:off x="11300754" y="5211080"/>
            <a:ext cx="0" cy="1376715"/>
          </a:xfrm>
          <a:prstGeom prst="straightConnector1">
            <a:avLst/>
          </a:prstGeom>
          <a:ln w="241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64EE0F-B6EB-4D26-B094-2929EABCCB82}"/>
              </a:ext>
            </a:extLst>
          </p:cNvPr>
          <p:cNvCxnSpPr>
            <a:cxnSpLocks/>
          </p:cNvCxnSpPr>
          <p:nvPr/>
        </p:nvCxnSpPr>
        <p:spPr>
          <a:xfrm flipH="1" flipV="1">
            <a:off x="4487399" y="5803016"/>
            <a:ext cx="1282398" cy="837389"/>
          </a:xfrm>
          <a:prstGeom prst="straightConnector1">
            <a:avLst/>
          </a:prstGeom>
          <a:ln w="241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F477C8-E276-4ED1-8BF9-916391DC98AE}"/>
              </a:ext>
            </a:extLst>
          </p:cNvPr>
          <p:cNvSpPr txBox="1"/>
          <p:nvPr/>
        </p:nvSpPr>
        <p:spPr>
          <a:xfrm>
            <a:off x="0" y="0"/>
            <a:ext cx="3737282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ACCB2-91FE-4CAB-B4AC-49907BC8EE72}"/>
              </a:ext>
            </a:extLst>
          </p:cNvPr>
          <p:cNvSpPr/>
          <p:nvPr/>
        </p:nvSpPr>
        <p:spPr>
          <a:xfrm>
            <a:off x="-72826" y="-43336"/>
            <a:ext cx="4323093" cy="571629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817655-655F-46D1-AC89-940F7E2D1C72}"/>
              </a:ext>
            </a:extLst>
          </p:cNvPr>
          <p:cNvSpPr/>
          <p:nvPr/>
        </p:nvSpPr>
        <p:spPr>
          <a:xfrm>
            <a:off x="4487399" y="0"/>
            <a:ext cx="7647887" cy="488260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59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CFFFC-3A70-4D93-9FF7-FEE50736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285" y="5211080"/>
            <a:ext cx="8764744" cy="113249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Automation for the win </a:t>
            </a:r>
            <a:r>
              <a:rPr lang="en-GB" sz="52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GB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FEBF-4EF4-4EBF-92CD-B00E5A3F3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662289-8B8A-4176-B9BB-18C6A82437A8}"/>
              </a:ext>
            </a:extLst>
          </p:cNvPr>
          <p:cNvCxnSpPr>
            <a:cxnSpLocks/>
          </p:cNvCxnSpPr>
          <p:nvPr/>
        </p:nvCxnSpPr>
        <p:spPr>
          <a:xfrm flipV="1">
            <a:off x="11300754" y="5211080"/>
            <a:ext cx="0" cy="1376715"/>
          </a:xfrm>
          <a:prstGeom prst="straightConnector1">
            <a:avLst/>
          </a:prstGeom>
          <a:ln w="241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F477C8-E276-4ED1-8BF9-916391DC98AE}"/>
              </a:ext>
            </a:extLst>
          </p:cNvPr>
          <p:cNvSpPr txBox="1"/>
          <p:nvPr/>
        </p:nvSpPr>
        <p:spPr>
          <a:xfrm>
            <a:off x="0" y="0"/>
            <a:ext cx="3737282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817655-655F-46D1-AC89-940F7E2D1C72}"/>
              </a:ext>
            </a:extLst>
          </p:cNvPr>
          <p:cNvSpPr/>
          <p:nvPr/>
        </p:nvSpPr>
        <p:spPr>
          <a:xfrm>
            <a:off x="-19313" y="-50508"/>
            <a:ext cx="12191695" cy="4993485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279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3D5C-ED42-4657-ADD2-F73751A9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C4519-1D5A-4848-A52D-AE625BADE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6258" y="1825625"/>
            <a:ext cx="5079484" cy="4351338"/>
          </a:xfrm>
        </p:spPr>
      </p:pic>
    </p:spTree>
    <p:extLst>
      <p:ext uri="{BB962C8B-B14F-4D97-AF65-F5344CB8AC3E}">
        <p14:creationId xmlns:p14="http://schemas.microsoft.com/office/powerpoint/2010/main" val="241563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68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Doing cool stuff with StreamLabs and PowerPoint and PowerShell</vt:lpstr>
      <vt:lpstr>Just by changing the slide</vt:lpstr>
      <vt:lpstr>I can change my Scene in StreamLabs</vt:lpstr>
      <vt:lpstr>And control where the Webcam is shown in the presentation</vt:lpstr>
      <vt:lpstr>Without effort</vt:lpstr>
      <vt:lpstr>Automation for the win 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 be here </dc:title>
  <dc:creator>Rob Sewell</dc:creator>
  <cp:lastModifiedBy>Rob Sewell</cp:lastModifiedBy>
  <cp:revision>16</cp:revision>
  <dcterms:created xsi:type="dcterms:W3CDTF">2020-09-21T17:18:53Z</dcterms:created>
  <dcterms:modified xsi:type="dcterms:W3CDTF">2020-09-21T21:11:15Z</dcterms:modified>
</cp:coreProperties>
</file>