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6" r:id="rId7"/>
    <p:sldId id="289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5" r:id="rId16"/>
    <p:sldId id="278" r:id="rId17"/>
    <p:sldId id="280" r:id="rId18"/>
    <p:sldId id="275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Schoolbook" panose="02040604050505020304" pitchFamily="18" charset="0"/>
      <p:regular r:id="rId26"/>
      <p:bold r:id="rId27"/>
      <p:italic r:id="rId28"/>
      <p:boldItalic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Wingdings 2" panose="050201020105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3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F4812-6943-4141-8FEF-D37966BA345A}" v="9" dt="2019-04-24T11:53:55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>
        <p:scale>
          <a:sx n="75" d="100"/>
          <a:sy n="75" d="100"/>
        </p:scale>
        <p:origin x="32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gebruiker" providerId="Windows Live" clId="Web-{1DD0D83B-48B9-446D-873E-A76E60DB62EA}"/>
  </pc:docChgLst>
  <pc:docChgLst>
    <pc:chgData name="Rob Sewell" userId="c802df42025d5e1f" providerId="LiveId" clId="{11958869-8AD4-4980-A030-78B557877659}"/>
  </pc:docChgLst>
  <pc:docChgLst>
    <pc:chgData name="Rob Sewell" userId="c802df42025d5e1f" providerId="LiveId" clId="{2F5F4812-6943-4141-8FEF-D37966BA345A}"/>
    <pc:docChg chg="undo custSel mod delSld modSld sldOrd">
      <pc:chgData name="Rob Sewell" userId="c802df42025d5e1f" providerId="LiveId" clId="{2F5F4812-6943-4141-8FEF-D37966BA345A}" dt="2019-04-24T11:55:02.872" v="148" actId="478"/>
      <pc:docMkLst>
        <pc:docMk/>
      </pc:docMkLst>
      <pc:sldChg chg="addSp delSp modSp mod setBg setClrOvrMap">
        <pc:chgData name="Rob Sewell" userId="c802df42025d5e1f" providerId="LiveId" clId="{2F5F4812-6943-4141-8FEF-D37966BA345A}" dt="2019-04-24T11:55:02.872" v="148" actId="478"/>
        <pc:sldMkLst>
          <pc:docMk/>
          <pc:sldMk cId="3037496560" sldId="256"/>
        </pc:sldMkLst>
        <pc:spChg chg="mod">
          <ac:chgData name="Rob Sewell" userId="c802df42025d5e1f" providerId="LiveId" clId="{2F5F4812-6943-4141-8FEF-D37966BA345A}" dt="2019-04-24T05:46:57.951" v="10" actId="20577"/>
          <ac:spMkLst>
            <pc:docMk/>
            <pc:sldMk cId="3037496560" sldId="256"/>
            <ac:spMk id="2" creationId="{8F58408E-9AD5-4936-9C31-A5DC67BAE23B}"/>
          </ac:spMkLst>
        </pc:spChg>
        <pc:spChg chg="del mod">
          <ac:chgData name="Rob Sewell" userId="c802df42025d5e1f" providerId="LiveId" clId="{2F5F4812-6943-4141-8FEF-D37966BA345A}" dt="2019-04-24T11:54:28.543" v="143" actId="478"/>
          <ac:spMkLst>
            <pc:docMk/>
            <pc:sldMk cId="3037496560" sldId="256"/>
            <ac:spMk id="4" creationId="{74FB058E-6DC9-4E3F-8988-709D44B218AB}"/>
          </ac:spMkLst>
        </pc:spChg>
        <pc:spChg chg="add del mod">
          <ac:chgData name="Rob Sewell" userId="c802df42025d5e1f" providerId="LiveId" clId="{2F5F4812-6943-4141-8FEF-D37966BA345A}" dt="2019-04-24T11:55:01.429" v="147" actId="478"/>
          <ac:spMkLst>
            <pc:docMk/>
            <pc:sldMk cId="3037496560" sldId="256"/>
            <ac:spMk id="6" creationId="{63E596C5-4D6F-4186-9384-131AF645872E}"/>
          </ac:spMkLst>
        </pc:spChg>
        <pc:spChg chg="add del">
          <ac:chgData name="Rob Sewell" userId="c802df42025d5e1f" providerId="LiveId" clId="{2F5F4812-6943-4141-8FEF-D37966BA345A}" dt="2019-04-24T05:46:40.031" v="1" actId="26606"/>
          <ac:spMkLst>
            <pc:docMk/>
            <pc:sldMk cId="3037496560" sldId="256"/>
            <ac:spMk id="12" creationId="{A0F80B31-D942-4321-A7CC-3FF24C30A9FC}"/>
          </ac:spMkLst>
        </pc:spChg>
        <pc:spChg chg="add del">
          <ac:chgData name="Rob Sewell" userId="c802df42025d5e1f" providerId="LiveId" clId="{2F5F4812-6943-4141-8FEF-D37966BA345A}" dt="2019-04-24T05:46:40.031" v="1" actId="26606"/>
          <ac:spMkLst>
            <pc:docMk/>
            <pc:sldMk cId="3037496560" sldId="256"/>
            <ac:spMk id="14" creationId="{27DE213B-0A4F-4E9E-9153-8B0C2D0469BE}"/>
          </ac:spMkLst>
        </pc:spChg>
        <pc:spChg chg="add del">
          <ac:chgData name="Rob Sewell" userId="c802df42025d5e1f" providerId="LiveId" clId="{2F5F4812-6943-4141-8FEF-D37966BA345A}" dt="2019-04-24T05:46:41.827" v="3" actId="26606"/>
          <ac:spMkLst>
            <pc:docMk/>
            <pc:sldMk cId="3037496560" sldId="256"/>
            <ac:spMk id="16" creationId="{B6BC6A0D-8979-47FF-B606-70528EF8E548}"/>
          </ac:spMkLst>
        </pc:spChg>
        <pc:spChg chg="add del">
          <ac:chgData name="Rob Sewell" userId="c802df42025d5e1f" providerId="LiveId" clId="{2F5F4812-6943-4141-8FEF-D37966BA345A}" dt="2019-04-24T05:46:41.827" v="3" actId="26606"/>
          <ac:spMkLst>
            <pc:docMk/>
            <pc:sldMk cId="3037496560" sldId="256"/>
            <ac:spMk id="17" creationId="{3B92CCBF-1641-4D35-9B74-6E4981730FF5}"/>
          </ac:spMkLst>
        </pc:spChg>
        <pc:spChg chg="add">
          <ac:chgData name="Rob Sewell" userId="c802df42025d5e1f" providerId="LiveId" clId="{2F5F4812-6943-4141-8FEF-D37966BA345A}" dt="2019-04-24T05:46:41.853" v="4" actId="26606"/>
          <ac:spMkLst>
            <pc:docMk/>
            <pc:sldMk cId="3037496560" sldId="256"/>
            <ac:spMk id="19" creationId="{A0F80B31-D942-4321-A7CC-3FF24C30A9FC}"/>
          </ac:spMkLst>
        </pc:spChg>
        <pc:spChg chg="add">
          <ac:chgData name="Rob Sewell" userId="c802df42025d5e1f" providerId="LiveId" clId="{2F5F4812-6943-4141-8FEF-D37966BA345A}" dt="2019-04-24T05:46:41.853" v="4" actId="26606"/>
          <ac:spMkLst>
            <pc:docMk/>
            <pc:sldMk cId="3037496560" sldId="256"/>
            <ac:spMk id="20" creationId="{27DE213B-0A4F-4E9E-9153-8B0C2D0469BE}"/>
          </ac:spMkLst>
        </pc:spChg>
        <pc:picChg chg="del">
          <ac:chgData name="Rob Sewell" userId="c802df42025d5e1f" providerId="LiveId" clId="{2F5F4812-6943-4141-8FEF-D37966BA345A}" dt="2019-04-24T11:54:29.734" v="144" actId="478"/>
          <ac:picMkLst>
            <pc:docMk/>
            <pc:sldMk cId="3037496560" sldId="256"/>
            <ac:picMk id="5" creationId="{5F4ADFEF-DBD2-43D5-8623-F137FEACC70D}"/>
          </ac:picMkLst>
        </pc:picChg>
        <pc:picChg chg="del">
          <ac:chgData name="Rob Sewell" userId="c802df42025d5e1f" providerId="LiveId" clId="{2F5F4812-6943-4141-8FEF-D37966BA345A}" dt="2019-04-24T11:55:02.872" v="148" actId="478"/>
          <ac:picMkLst>
            <pc:docMk/>
            <pc:sldMk cId="3037496560" sldId="256"/>
            <ac:picMk id="7" creationId="{C3D925BF-ABD5-4DAE-9879-2C1BFC6F8E40}"/>
          </ac:picMkLst>
        </pc:picChg>
      </pc:sldChg>
      <pc:sldChg chg="addSp delSp modSp mod setBg">
        <pc:chgData name="Rob Sewell" userId="c802df42025d5e1f" providerId="LiveId" clId="{2F5F4812-6943-4141-8FEF-D37966BA345A}" dt="2019-04-24T05:48:20.578" v="18" actId="1076"/>
        <pc:sldMkLst>
          <pc:docMk/>
          <pc:sldMk cId="2128171024" sldId="257"/>
        </pc:sldMkLst>
        <pc:spChg chg="mod ord">
          <ac:chgData name="Rob Sewell" userId="c802df42025d5e1f" providerId="LiveId" clId="{2F5F4812-6943-4141-8FEF-D37966BA345A}" dt="2019-04-24T05:48:20.578" v="18" actId="1076"/>
          <ac:spMkLst>
            <pc:docMk/>
            <pc:sldMk cId="2128171024" sldId="257"/>
            <ac:spMk id="6" creationId="{05F37F6A-9700-467C-83AA-0AC6D61084D6}"/>
          </ac:spMkLst>
        </pc:spChg>
        <pc:spChg chg="mod">
          <ac:chgData name="Rob Sewell" userId="c802df42025d5e1f" providerId="LiveId" clId="{2F5F4812-6943-4141-8FEF-D37966BA345A}" dt="2019-04-24T05:48:04.903" v="17" actId="26606"/>
          <ac:spMkLst>
            <pc:docMk/>
            <pc:sldMk cId="2128171024" sldId="257"/>
            <ac:spMk id="7" creationId="{B30D17FB-026C-41E2-A318-FEF1AB14117E}"/>
          </ac:spMkLst>
        </pc:spChg>
        <pc:spChg chg="add del">
          <ac:chgData name="Rob Sewell" userId="c802df42025d5e1f" providerId="LiveId" clId="{2F5F4812-6943-4141-8FEF-D37966BA345A}" dt="2019-04-24T05:47:40.461" v="15" actId="26606"/>
          <ac:spMkLst>
            <pc:docMk/>
            <pc:sldMk cId="2128171024" sldId="257"/>
            <ac:spMk id="12" creationId="{0B67D982-25C5-4CC2-AA64-276BE3B2CA75}"/>
          </ac:spMkLst>
        </pc:spChg>
        <pc:spChg chg="add del">
          <ac:chgData name="Rob Sewell" userId="c802df42025d5e1f" providerId="LiveId" clId="{2F5F4812-6943-4141-8FEF-D37966BA345A}" dt="2019-04-24T05:48:04.903" v="17" actId="26606"/>
          <ac:spMkLst>
            <pc:docMk/>
            <pc:sldMk cId="2128171024" sldId="257"/>
            <ac:spMk id="17" creationId="{F1ACBE00-0221-433D-8EA5-D9D7B45F35BE}"/>
          </ac:spMkLst>
        </pc:spChg>
        <pc:spChg chg="add">
          <ac:chgData name="Rob Sewell" userId="c802df42025d5e1f" providerId="LiveId" clId="{2F5F4812-6943-4141-8FEF-D37966BA345A}" dt="2019-04-24T05:48:04.903" v="17" actId="26606"/>
          <ac:spMkLst>
            <pc:docMk/>
            <pc:sldMk cId="2128171024" sldId="257"/>
            <ac:spMk id="22" creationId="{F1ACBE00-0221-433D-8EA5-D9D7B45F35BE}"/>
          </ac:spMkLst>
        </pc:spChg>
        <pc:spChg chg="add">
          <ac:chgData name="Rob Sewell" userId="c802df42025d5e1f" providerId="LiveId" clId="{2F5F4812-6943-4141-8FEF-D37966BA345A}" dt="2019-04-24T05:48:04.903" v="17" actId="26606"/>
          <ac:spMkLst>
            <pc:docMk/>
            <pc:sldMk cId="2128171024" sldId="257"/>
            <ac:spMk id="24" creationId="{CF575D68-1B79-46A3-8676-195856BA37F8}"/>
          </ac:spMkLst>
        </pc:spChg>
        <pc:spChg chg="add">
          <ac:chgData name="Rob Sewell" userId="c802df42025d5e1f" providerId="LiveId" clId="{2F5F4812-6943-4141-8FEF-D37966BA345A}" dt="2019-04-24T05:48:04.903" v="17" actId="26606"/>
          <ac:spMkLst>
            <pc:docMk/>
            <pc:sldMk cId="2128171024" sldId="257"/>
            <ac:spMk id="26" creationId="{28E0418F-EF32-49B5-A0CF-7CE8D16648F6}"/>
          </ac:spMkLst>
        </pc:spChg>
        <pc:picChg chg="mod ord">
          <ac:chgData name="Rob Sewell" userId="c802df42025d5e1f" providerId="LiveId" clId="{2F5F4812-6943-4141-8FEF-D37966BA345A}" dt="2019-04-24T05:48:04.903" v="17" actId="26606"/>
          <ac:picMkLst>
            <pc:docMk/>
            <pc:sldMk cId="2128171024" sldId="257"/>
            <ac:picMk id="5" creationId="{B136B5E8-3DF2-4F4F-805D-CE512CCF590A}"/>
          </ac:picMkLst>
        </pc:picChg>
      </pc:sldChg>
      <pc:sldChg chg="del">
        <pc:chgData name="Rob Sewell" userId="c802df42025d5e1f" providerId="LiveId" clId="{2F5F4812-6943-4141-8FEF-D37966BA345A}" dt="2019-04-24T11:45:45.453" v="20" actId="2696"/>
        <pc:sldMkLst>
          <pc:docMk/>
          <pc:sldMk cId="2164225936" sldId="262"/>
        </pc:sldMkLst>
      </pc:sldChg>
      <pc:sldChg chg="del">
        <pc:chgData name="Rob Sewell" userId="c802df42025d5e1f" providerId="LiveId" clId="{2F5F4812-6943-4141-8FEF-D37966BA345A}" dt="2019-04-24T11:53:46.234" v="138" actId="2696"/>
        <pc:sldMkLst>
          <pc:docMk/>
          <pc:sldMk cId="3165699538" sldId="270"/>
        </pc:sldMkLst>
      </pc:sldChg>
      <pc:sldChg chg="delSp del ord">
        <pc:chgData name="Rob Sewell" userId="c802df42025d5e1f" providerId="LiveId" clId="{2F5F4812-6943-4141-8FEF-D37966BA345A}" dt="2019-04-24T11:53:58.886" v="141" actId="2696"/>
        <pc:sldMkLst>
          <pc:docMk/>
          <pc:sldMk cId="2732948788" sldId="274"/>
        </pc:sldMkLst>
        <pc:picChg chg="del">
          <ac:chgData name="Rob Sewell" userId="c802df42025d5e1f" providerId="LiveId" clId="{2F5F4812-6943-4141-8FEF-D37966BA345A}" dt="2019-04-24T11:45:34.113" v="19" actId="478"/>
          <ac:picMkLst>
            <pc:docMk/>
            <pc:sldMk cId="2732948788" sldId="274"/>
            <ac:picMk id="4" creationId="{A8B4EB1F-823D-49B8-A99F-B85653280BB1}"/>
          </ac:picMkLst>
        </pc:picChg>
      </pc:sldChg>
      <pc:sldChg chg="delSp">
        <pc:chgData name="Rob Sewell" userId="c802df42025d5e1f" providerId="LiveId" clId="{2F5F4812-6943-4141-8FEF-D37966BA345A}" dt="2019-04-24T11:53:42.168" v="137" actId="478"/>
        <pc:sldMkLst>
          <pc:docMk/>
          <pc:sldMk cId="3997703935" sldId="275"/>
        </pc:sldMkLst>
        <pc:picChg chg="del">
          <ac:chgData name="Rob Sewell" userId="c802df42025d5e1f" providerId="LiveId" clId="{2F5F4812-6943-4141-8FEF-D37966BA345A}" dt="2019-04-24T11:53:42.168" v="137" actId="478"/>
          <ac:picMkLst>
            <pc:docMk/>
            <pc:sldMk cId="3997703935" sldId="275"/>
            <ac:picMk id="4" creationId="{A8B4EB1F-823D-49B8-A99F-B85653280BB1}"/>
          </ac:picMkLst>
        </pc:picChg>
      </pc:sldChg>
      <pc:sldChg chg="modSp">
        <pc:chgData name="Rob Sewell" userId="c802df42025d5e1f" providerId="LiveId" clId="{2F5F4812-6943-4141-8FEF-D37966BA345A}" dt="2019-04-24T11:53:14.407" v="133" actId="1076"/>
        <pc:sldMkLst>
          <pc:docMk/>
          <pc:sldMk cId="986363835" sldId="278"/>
        </pc:sldMkLst>
        <pc:spChg chg="mod">
          <ac:chgData name="Rob Sewell" userId="c802df42025d5e1f" providerId="LiveId" clId="{2F5F4812-6943-4141-8FEF-D37966BA345A}" dt="2019-04-24T11:53:14.407" v="133" actId="1076"/>
          <ac:spMkLst>
            <pc:docMk/>
            <pc:sldMk cId="986363835" sldId="278"/>
            <ac:spMk id="2" creationId="{9B29389E-32E8-4101-B0E8-560BE6136443}"/>
          </ac:spMkLst>
        </pc:spChg>
        <pc:spChg chg="mod">
          <ac:chgData name="Rob Sewell" userId="c802df42025d5e1f" providerId="LiveId" clId="{2F5F4812-6943-4141-8FEF-D37966BA345A}" dt="2019-04-24T11:53:10.184" v="132" actId="1076"/>
          <ac:spMkLst>
            <pc:docMk/>
            <pc:sldMk cId="986363835" sldId="278"/>
            <ac:spMk id="7" creationId="{5113636A-C07B-4B0A-B84E-D663DC48ED82}"/>
          </ac:spMkLst>
        </pc:spChg>
      </pc:sldChg>
      <pc:sldChg chg="modSp">
        <pc:chgData name="Rob Sewell" userId="c802df42025d5e1f" providerId="LiveId" clId="{2F5F4812-6943-4141-8FEF-D37966BA345A}" dt="2019-04-24T11:53:37.278" v="136" actId="1076"/>
        <pc:sldMkLst>
          <pc:docMk/>
          <pc:sldMk cId="3851325525" sldId="280"/>
        </pc:sldMkLst>
        <pc:spChg chg="mod">
          <ac:chgData name="Rob Sewell" userId="c802df42025d5e1f" providerId="LiveId" clId="{2F5F4812-6943-4141-8FEF-D37966BA345A}" dt="2019-04-24T11:53:34.283" v="135" actId="1076"/>
          <ac:spMkLst>
            <pc:docMk/>
            <pc:sldMk cId="3851325525" sldId="280"/>
            <ac:spMk id="7" creationId="{5113636A-C07B-4B0A-B84E-D663DC48ED82}"/>
          </ac:spMkLst>
        </pc:spChg>
        <pc:picChg chg="mod">
          <ac:chgData name="Rob Sewell" userId="c802df42025d5e1f" providerId="LiveId" clId="{2F5F4812-6943-4141-8FEF-D37966BA345A}" dt="2019-04-24T11:53:37.278" v="136" actId="1076"/>
          <ac:picMkLst>
            <pc:docMk/>
            <pc:sldMk cId="3851325525" sldId="280"/>
            <ac:picMk id="6" creationId="{AB184A20-4EB0-4340-BE75-7E66DC767576}"/>
          </ac:picMkLst>
        </pc:picChg>
      </pc:sldChg>
      <pc:sldChg chg="modSp">
        <pc:chgData name="Rob Sewell" userId="c802df42025d5e1f" providerId="LiveId" clId="{2F5F4812-6943-4141-8FEF-D37966BA345A}" dt="2019-04-24T11:46:47.199" v="22"/>
        <pc:sldMkLst>
          <pc:docMk/>
          <pc:sldMk cId="4000985386" sldId="281"/>
        </pc:sldMkLst>
        <pc:spChg chg="mod">
          <ac:chgData name="Rob Sewell" userId="c802df42025d5e1f" providerId="LiveId" clId="{2F5F4812-6943-4141-8FEF-D37966BA345A}" dt="2019-04-24T11:46:47.199" v="22"/>
          <ac:spMkLst>
            <pc:docMk/>
            <pc:sldMk cId="4000985386" sldId="281"/>
            <ac:spMk id="8" creationId="{C4256F44-398B-46B4-8A0C-0636AEA9CB8D}"/>
          </ac:spMkLst>
        </pc:spChg>
      </pc:sldChg>
      <pc:sldChg chg="modSp">
        <pc:chgData name="Rob Sewell" userId="c802df42025d5e1f" providerId="LiveId" clId="{2F5F4812-6943-4141-8FEF-D37966BA345A}" dt="2019-04-24T11:48:07.872" v="36" actId="1076"/>
        <pc:sldMkLst>
          <pc:docMk/>
          <pc:sldMk cId="3225781113" sldId="282"/>
        </pc:sldMkLst>
        <pc:spChg chg="mod">
          <ac:chgData name="Rob Sewell" userId="c802df42025d5e1f" providerId="LiveId" clId="{2F5F4812-6943-4141-8FEF-D37966BA345A}" dt="2019-04-24T11:48:07.872" v="36" actId="1076"/>
          <ac:spMkLst>
            <pc:docMk/>
            <pc:sldMk cId="3225781113" sldId="282"/>
            <ac:spMk id="5" creationId="{9F629D15-B5F2-4AA5-8FBB-5774451794B9}"/>
          </ac:spMkLst>
        </pc:spChg>
        <pc:spChg chg="mod">
          <ac:chgData name="Rob Sewell" userId="c802df42025d5e1f" providerId="LiveId" clId="{2F5F4812-6943-4141-8FEF-D37966BA345A}" dt="2019-04-24T11:47:17.682" v="26" actId="1076"/>
          <ac:spMkLst>
            <pc:docMk/>
            <pc:sldMk cId="3225781113" sldId="282"/>
            <ac:spMk id="7" creationId="{5113636A-C07B-4B0A-B84E-D663DC48ED82}"/>
          </ac:spMkLst>
        </pc:spChg>
      </pc:sldChg>
      <pc:sldChg chg="modSp">
        <pc:chgData name="Rob Sewell" userId="c802df42025d5e1f" providerId="LiveId" clId="{2F5F4812-6943-4141-8FEF-D37966BA345A}" dt="2019-04-24T11:49:31.777" v="52" actId="20577"/>
        <pc:sldMkLst>
          <pc:docMk/>
          <pc:sldMk cId="3852738209" sldId="283"/>
        </pc:sldMkLst>
        <pc:spChg chg="mod">
          <ac:chgData name="Rob Sewell" userId="c802df42025d5e1f" providerId="LiveId" clId="{2F5F4812-6943-4141-8FEF-D37966BA345A}" dt="2019-04-24T11:49:31.777" v="52" actId="20577"/>
          <ac:spMkLst>
            <pc:docMk/>
            <pc:sldMk cId="3852738209" sldId="283"/>
            <ac:spMk id="5" creationId="{9F629D15-B5F2-4AA5-8FBB-5774451794B9}"/>
          </ac:spMkLst>
        </pc:spChg>
        <pc:spChg chg="mod">
          <ac:chgData name="Rob Sewell" userId="c802df42025d5e1f" providerId="LiveId" clId="{2F5F4812-6943-4141-8FEF-D37966BA345A}" dt="2019-04-24T11:48:19.512" v="38" actId="1076"/>
          <ac:spMkLst>
            <pc:docMk/>
            <pc:sldMk cId="3852738209" sldId="283"/>
            <ac:spMk id="7" creationId="{5113636A-C07B-4B0A-B84E-D663DC48ED82}"/>
          </ac:spMkLst>
        </pc:spChg>
      </pc:sldChg>
      <pc:sldChg chg="modSp">
        <pc:chgData name="Rob Sewell" userId="c802df42025d5e1f" providerId="LiveId" clId="{2F5F4812-6943-4141-8FEF-D37966BA345A}" dt="2019-04-24T11:50:24.713" v="62" actId="14100"/>
        <pc:sldMkLst>
          <pc:docMk/>
          <pc:sldMk cId="2156835776" sldId="284"/>
        </pc:sldMkLst>
        <pc:spChg chg="mod">
          <ac:chgData name="Rob Sewell" userId="c802df42025d5e1f" providerId="LiveId" clId="{2F5F4812-6943-4141-8FEF-D37966BA345A}" dt="2019-04-24T11:50:24.713" v="62" actId="14100"/>
          <ac:spMkLst>
            <pc:docMk/>
            <pc:sldMk cId="2156835776" sldId="284"/>
            <ac:spMk id="5" creationId="{9F629D15-B5F2-4AA5-8FBB-5774451794B9}"/>
          </ac:spMkLst>
        </pc:spChg>
        <pc:spChg chg="mod">
          <ac:chgData name="Rob Sewell" userId="c802df42025d5e1f" providerId="LiveId" clId="{2F5F4812-6943-4141-8FEF-D37966BA345A}" dt="2019-04-24T11:49:44.691" v="55" actId="1076"/>
          <ac:spMkLst>
            <pc:docMk/>
            <pc:sldMk cId="2156835776" sldId="284"/>
            <ac:spMk id="7" creationId="{5113636A-C07B-4B0A-B84E-D663DC48ED82}"/>
          </ac:spMkLst>
        </pc:spChg>
      </pc:sldChg>
      <pc:sldChg chg="modSp">
        <pc:chgData name="Rob Sewell" userId="c802df42025d5e1f" providerId="LiveId" clId="{2F5F4812-6943-4141-8FEF-D37966BA345A}" dt="2019-04-24T11:53:00.657" v="130" actId="20577"/>
        <pc:sldMkLst>
          <pc:docMk/>
          <pc:sldMk cId="4101476006" sldId="285"/>
        </pc:sldMkLst>
        <pc:spChg chg="mod">
          <ac:chgData name="Rob Sewell" userId="c802df42025d5e1f" providerId="LiveId" clId="{2F5F4812-6943-4141-8FEF-D37966BA345A}" dt="2019-04-24T11:53:00.657" v="130" actId="20577"/>
          <ac:spMkLst>
            <pc:docMk/>
            <pc:sldMk cId="4101476006" sldId="285"/>
            <ac:spMk id="5" creationId="{9F629D15-B5F2-4AA5-8FBB-5774451794B9}"/>
          </ac:spMkLst>
        </pc:spChg>
        <pc:spChg chg="mod">
          <ac:chgData name="Rob Sewell" userId="c802df42025d5e1f" providerId="LiveId" clId="{2F5F4812-6943-4141-8FEF-D37966BA345A}" dt="2019-04-24T11:52:22.253" v="85" actId="1076"/>
          <ac:spMkLst>
            <pc:docMk/>
            <pc:sldMk cId="4101476006" sldId="285"/>
            <ac:spMk id="7" creationId="{5113636A-C07B-4B0A-B84E-D663DC48ED82}"/>
          </ac:spMkLst>
        </pc:spChg>
      </pc:sldChg>
      <pc:sldChg chg="modSp">
        <pc:chgData name="Rob Sewell" userId="c802df42025d5e1f" providerId="LiveId" clId="{2F5F4812-6943-4141-8FEF-D37966BA345A}" dt="2019-04-24T11:50:57.810" v="67" actId="14100"/>
        <pc:sldMkLst>
          <pc:docMk/>
          <pc:sldMk cId="3543921056" sldId="286"/>
        </pc:sldMkLst>
        <pc:spChg chg="mod">
          <ac:chgData name="Rob Sewell" userId="c802df42025d5e1f" providerId="LiveId" clId="{2F5F4812-6943-4141-8FEF-D37966BA345A}" dt="2019-04-24T11:50:57.810" v="67" actId="14100"/>
          <ac:spMkLst>
            <pc:docMk/>
            <pc:sldMk cId="3543921056" sldId="286"/>
            <ac:spMk id="5" creationId="{9F629D15-B5F2-4AA5-8FBB-5774451794B9}"/>
          </ac:spMkLst>
        </pc:spChg>
        <pc:spChg chg="mod">
          <ac:chgData name="Rob Sewell" userId="c802df42025d5e1f" providerId="LiveId" clId="{2F5F4812-6943-4141-8FEF-D37966BA345A}" dt="2019-04-24T11:50:51.096" v="65" actId="1076"/>
          <ac:spMkLst>
            <pc:docMk/>
            <pc:sldMk cId="3543921056" sldId="286"/>
            <ac:spMk id="7" creationId="{5113636A-C07B-4B0A-B84E-D663DC48ED82}"/>
          </ac:spMkLst>
        </pc:spChg>
      </pc:sldChg>
      <pc:sldChg chg="modSp">
        <pc:chgData name="Rob Sewell" userId="c802df42025d5e1f" providerId="LiveId" clId="{2F5F4812-6943-4141-8FEF-D37966BA345A}" dt="2019-04-24T11:51:29.024" v="73" actId="20577"/>
        <pc:sldMkLst>
          <pc:docMk/>
          <pc:sldMk cId="3069641357" sldId="287"/>
        </pc:sldMkLst>
        <pc:spChg chg="mod">
          <ac:chgData name="Rob Sewell" userId="c802df42025d5e1f" providerId="LiveId" clId="{2F5F4812-6943-4141-8FEF-D37966BA345A}" dt="2019-04-24T11:51:29.024" v="73" actId="20577"/>
          <ac:spMkLst>
            <pc:docMk/>
            <pc:sldMk cId="3069641357" sldId="287"/>
            <ac:spMk id="4" creationId="{863DF8A5-AEDD-4FA8-8C4E-6445A08F94D1}"/>
          </ac:spMkLst>
        </pc:spChg>
        <pc:spChg chg="mod">
          <ac:chgData name="Rob Sewell" userId="c802df42025d5e1f" providerId="LiveId" clId="{2F5F4812-6943-4141-8FEF-D37966BA345A}" dt="2019-04-24T11:51:12.688" v="70" actId="1076"/>
          <ac:spMkLst>
            <pc:docMk/>
            <pc:sldMk cId="3069641357" sldId="287"/>
            <ac:spMk id="7" creationId="{5113636A-C07B-4B0A-B84E-D663DC48ED82}"/>
          </ac:spMkLst>
        </pc:spChg>
      </pc:sldChg>
      <pc:sldChg chg="modSp">
        <pc:chgData name="Rob Sewell" userId="c802df42025d5e1f" providerId="LiveId" clId="{2F5F4812-6943-4141-8FEF-D37966BA345A}" dt="2019-04-24T11:52:10.439" v="82" actId="1076"/>
        <pc:sldMkLst>
          <pc:docMk/>
          <pc:sldMk cId="3763191804" sldId="288"/>
        </pc:sldMkLst>
        <pc:spChg chg="mod">
          <ac:chgData name="Rob Sewell" userId="c802df42025d5e1f" providerId="LiveId" clId="{2F5F4812-6943-4141-8FEF-D37966BA345A}" dt="2019-04-24T11:52:10.439" v="82" actId="1076"/>
          <ac:spMkLst>
            <pc:docMk/>
            <pc:sldMk cId="3763191804" sldId="288"/>
            <ac:spMk id="2" creationId="{7EB9BCEF-6175-4C47-9EE8-8BA4FBAB5896}"/>
          </ac:spMkLst>
        </pc:spChg>
        <pc:spChg chg="mod">
          <ac:chgData name="Rob Sewell" userId="c802df42025d5e1f" providerId="LiveId" clId="{2F5F4812-6943-4141-8FEF-D37966BA345A}" dt="2019-04-24T11:51:40.251" v="75" actId="1076"/>
          <ac:spMkLst>
            <pc:docMk/>
            <pc:sldMk cId="3763191804" sldId="288"/>
            <ac:spMk id="7" creationId="{5113636A-C07B-4B0A-B84E-D663DC48ED82}"/>
          </ac:spMkLst>
        </pc:spChg>
      </pc:sldChg>
      <pc:sldMasterChg chg="delSldLayout">
        <pc:chgData name="Rob Sewell" userId="c802df42025d5e1f" providerId="LiveId" clId="{2F5F4812-6943-4141-8FEF-D37966BA345A}" dt="2019-04-24T11:53:46.235" v="139" actId="2696"/>
        <pc:sldMasterMkLst>
          <pc:docMk/>
          <pc:sldMasterMk cId="563552642" sldId="2147483668"/>
        </pc:sldMasterMkLst>
        <pc:sldLayoutChg chg="del">
          <pc:chgData name="Rob Sewell" userId="c802df42025d5e1f" providerId="LiveId" clId="{2F5F4812-6943-4141-8FEF-D37966BA345A}" dt="2019-04-24T11:45:45.454" v="21" actId="2696"/>
          <pc:sldLayoutMkLst>
            <pc:docMk/>
            <pc:sldMasterMk cId="563552642" sldId="2147483668"/>
            <pc:sldLayoutMk cId="2776287361" sldId="2147483680"/>
          </pc:sldLayoutMkLst>
        </pc:sldLayoutChg>
        <pc:sldLayoutChg chg="del">
          <pc:chgData name="Rob Sewell" userId="c802df42025d5e1f" providerId="LiveId" clId="{2F5F4812-6943-4141-8FEF-D37966BA345A}" dt="2019-04-24T11:53:46.235" v="139" actId="2696"/>
          <pc:sldLayoutMkLst>
            <pc:docMk/>
            <pc:sldMasterMk cId="563552642" sldId="2147483668"/>
            <pc:sldLayoutMk cId="2340590487" sldId="214748368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C40B8D-7611-4479-A92A-A2E1C98483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C9989-2366-4BA0-AE53-058002559F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BCA52-78B3-453B-8BBC-5EB2B0716D00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5DD42-F939-4CD4-8EAA-15755A844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0549E-D305-4B93-B1FD-E5828AE542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AB2F8-E40E-4BC6-BEF1-01E93C922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79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FAEFE-116C-4B5E-98E8-31DC97E2F4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D046-5677-4CE1-B613-A70C4A5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of Him and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0E23C-15A9-4F52-97FC-841D7BEDE3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3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8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54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870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LUG-Tekst +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5BFF2-FD53-4691-B365-11BE29F692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2200" y="365125"/>
            <a:ext cx="5181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CDE9E76-A00E-445E-AA90-7E95130E0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86025"/>
            <a:ext cx="5181600" cy="36909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3A3007-958F-4653-97CA-91A3DAE8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t>24/04/2019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ADB935-DC55-4558-BC6E-5055A93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35F01B-82E9-475E-BD70-11B53AA7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416143FB-0716-4026-B2B7-8C13CBCC9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6598"/>
            <a:ext cx="5472771" cy="6864597"/>
          </a:xfrm>
          <a:custGeom>
            <a:avLst/>
            <a:gdLst>
              <a:gd name="connsiteX0" fmla="*/ 0 w 4966636"/>
              <a:gd name="connsiteY0" fmla="*/ 0 h 6858000"/>
              <a:gd name="connsiteX1" fmla="*/ 4966636 w 4966636"/>
              <a:gd name="connsiteY1" fmla="*/ 0 h 6858000"/>
              <a:gd name="connsiteX2" fmla="*/ 4966636 w 4966636"/>
              <a:gd name="connsiteY2" fmla="*/ 6858000 h 6858000"/>
              <a:gd name="connsiteX3" fmla="*/ 0 w 4966636"/>
              <a:gd name="connsiteY3" fmla="*/ 6858000 h 6858000"/>
              <a:gd name="connsiteX4" fmla="*/ 0 w 4966636"/>
              <a:gd name="connsiteY4" fmla="*/ 0 h 6858000"/>
              <a:gd name="connsiteX0" fmla="*/ 0 w 4966636"/>
              <a:gd name="connsiteY0" fmla="*/ 0 h 6858000"/>
              <a:gd name="connsiteX1" fmla="*/ 4966636 w 4966636"/>
              <a:gd name="connsiteY1" fmla="*/ 0 h 6858000"/>
              <a:gd name="connsiteX2" fmla="*/ 4088812 w 4966636"/>
              <a:gd name="connsiteY2" fmla="*/ 6845808 h 6858000"/>
              <a:gd name="connsiteX3" fmla="*/ 0 w 4966636"/>
              <a:gd name="connsiteY3" fmla="*/ 6858000 h 6858000"/>
              <a:gd name="connsiteX4" fmla="*/ 0 w 4966636"/>
              <a:gd name="connsiteY4" fmla="*/ 0 h 6858000"/>
              <a:gd name="connsiteX0" fmla="*/ 0 w 5466508"/>
              <a:gd name="connsiteY0" fmla="*/ 0 h 6858000"/>
              <a:gd name="connsiteX1" fmla="*/ 5466508 w 5466508"/>
              <a:gd name="connsiteY1" fmla="*/ 12192 h 6858000"/>
              <a:gd name="connsiteX2" fmla="*/ 4088812 w 5466508"/>
              <a:gd name="connsiteY2" fmla="*/ 6845808 h 6858000"/>
              <a:gd name="connsiteX3" fmla="*/ 0 w 5466508"/>
              <a:gd name="connsiteY3" fmla="*/ 6858000 h 6858000"/>
              <a:gd name="connsiteX4" fmla="*/ 0 w 5466508"/>
              <a:gd name="connsiteY4" fmla="*/ 0 h 6858000"/>
              <a:gd name="connsiteX0" fmla="*/ 0 w 5472771"/>
              <a:gd name="connsiteY0" fmla="*/ 6597 h 6864597"/>
              <a:gd name="connsiteX1" fmla="*/ 5472771 w 5472771"/>
              <a:gd name="connsiteY1" fmla="*/ 0 h 6864597"/>
              <a:gd name="connsiteX2" fmla="*/ 4088812 w 5472771"/>
              <a:gd name="connsiteY2" fmla="*/ 6852405 h 6864597"/>
              <a:gd name="connsiteX3" fmla="*/ 0 w 5472771"/>
              <a:gd name="connsiteY3" fmla="*/ 6864597 h 6864597"/>
              <a:gd name="connsiteX4" fmla="*/ 0 w 5472771"/>
              <a:gd name="connsiteY4" fmla="*/ 6597 h 6864597"/>
              <a:gd name="connsiteX0" fmla="*/ 0 w 5472771"/>
              <a:gd name="connsiteY0" fmla="*/ 6597 h 6864597"/>
              <a:gd name="connsiteX1" fmla="*/ 5472771 w 5472771"/>
              <a:gd name="connsiteY1" fmla="*/ 0 h 6864597"/>
              <a:gd name="connsiteX2" fmla="*/ 4088812 w 5472771"/>
              <a:gd name="connsiteY2" fmla="*/ 6852405 h 6864597"/>
              <a:gd name="connsiteX3" fmla="*/ 0 w 5472771"/>
              <a:gd name="connsiteY3" fmla="*/ 6864597 h 6864597"/>
              <a:gd name="connsiteX4" fmla="*/ 0 w 5472771"/>
              <a:gd name="connsiteY4" fmla="*/ 6597 h 686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71" h="6864597">
                <a:moveTo>
                  <a:pt x="0" y="6597"/>
                </a:moveTo>
                <a:cubicBezTo>
                  <a:pt x="1824257" y="4398"/>
                  <a:pt x="95689" y="11724"/>
                  <a:pt x="5472771" y="0"/>
                </a:cubicBezTo>
                <a:lnTo>
                  <a:pt x="4088812" y="6852405"/>
                </a:lnTo>
                <a:lnTo>
                  <a:pt x="0" y="6864597"/>
                </a:lnTo>
                <a:lnTo>
                  <a:pt x="0" y="659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tekst 10">
            <a:extLst>
              <a:ext uri="{FF2B5EF4-FFF2-40B4-BE49-F238E27FC236}">
                <a16:creationId xmlns:a16="http://schemas.microsoft.com/office/drawing/2014/main" id="{D3F5FBCA-DCDC-42F1-93CF-FC17F13651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1828800"/>
            <a:ext cx="5181600" cy="519113"/>
          </a:xfrm>
        </p:spPr>
        <p:txBody>
          <a:bodyPr/>
          <a:lstStyle>
            <a:lvl1pPr marL="0" indent="0">
              <a:buNone/>
              <a:defRPr b="1">
                <a:solidFill>
                  <a:srgbClr val="E63312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nl-NL" dirty="0"/>
              <a:t>Subtitel bewerken</a:t>
            </a:r>
          </a:p>
        </p:txBody>
      </p:sp>
    </p:spTree>
    <p:extLst>
      <p:ext uri="{BB962C8B-B14F-4D97-AF65-F5344CB8AC3E}">
        <p14:creationId xmlns:p14="http://schemas.microsoft.com/office/powerpoint/2010/main" val="99348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12D-050A-4213-9B1A-76FC13855043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0CF6-0B24-4EA4-B57A-0AD74D4B3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46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253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262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32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19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7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14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634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2B761D9-E960-4C97-B008-B6DF9DA2CA7C}" type="datetimeFigureOut">
              <a:rPr lang="nl-BE" smtClean="0"/>
              <a:pPr/>
              <a:t>24/04/2019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82EA71-94FC-4E91-BF00-FC3B2CACB52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355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3.safelinks.protection.outlook.com/?url=https://forms.office.com/Pages/ResponsePage.aspx?id%3DPRtzXX0eZUSYU3PvKridQTECVnStr0tNlZOsYYEU5IJUOUhCSlg3OTZIUzk5N0dESlpGV1pNUFVTUy4u&amp;data=02|01||07f8dadf09ba4a459a9f08d62c879e0d|84df9e7fe9f640afb435aaaaaaaaaaaa|1|0|636745358309818690&amp;sdata=FYQyeWJwsK//kRoQcH3Esm82aCnl61DvwWtD6/pr%2BYk%3D&amp;reserved=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8408E-9AD5-4936-9C31-A5DC67BAE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>
            <a:normAutofit/>
          </a:bodyPr>
          <a:lstStyle/>
          <a:p>
            <a:r>
              <a:rPr lang="en-GB" sz="5600" dirty="0"/>
              <a:t>How Can You Do CI/CD with SQL Databases using AKS and ACR and </a:t>
            </a:r>
            <a:r>
              <a:rPr lang="en-GB" sz="5600" dirty="0" err="1"/>
              <a:t>AzDO</a:t>
            </a:r>
            <a:r>
              <a:rPr lang="en-GB" sz="5600" dirty="0"/>
              <a:t>?</a:t>
            </a:r>
            <a:endParaRPr lang="nl-BE" sz="5600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749656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53" y="254982"/>
            <a:ext cx="4688985" cy="776030"/>
          </a:xfrm>
        </p:spPr>
        <p:txBody>
          <a:bodyPr/>
          <a:lstStyle/>
          <a:p>
            <a:r>
              <a:rPr lang="en-GB" dirty="0"/>
              <a:t>Push to the ACR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DF8A5-AEDD-4FA8-8C4E-6445A08F94D1}"/>
              </a:ext>
            </a:extLst>
          </p:cNvPr>
          <p:cNvSpPr/>
          <p:nvPr/>
        </p:nvSpPr>
        <p:spPr>
          <a:xfrm>
            <a:off x="395853" y="1129468"/>
            <a:ext cx="104241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Login to ACR</a:t>
            </a:r>
            <a:br>
              <a:rPr lang="en-GB" sz="3600" dirty="0"/>
            </a:br>
            <a:endParaRPr lang="en-GB" sz="3600" dirty="0"/>
          </a:p>
          <a:p>
            <a:r>
              <a:rPr lang="en-GB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az</a:t>
            </a:r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 </a:t>
            </a:r>
            <a:r>
              <a:rPr lang="en-GB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acr</a:t>
            </a:r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 login --name </a:t>
            </a:r>
            <a:r>
              <a:rPr lang="en-GB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beardacr</a:t>
            </a:r>
            <a:b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endParaRPr lang="en-GB" sz="3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GB" sz="3600" dirty="0"/>
              <a:t>List the server name</a:t>
            </a:r>
            <a:br>
              <a:rPr lang="en-GB" sz="3600" dirty="0"/>
            </a:br>
            <a:endParaRPr lang="en-GB" sz="3600" dirty="0"/>
          </a:p>
          <a:p>
            <a:r>
              <a:rPr lang="en-GB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az</a:t>
            </a:r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 </a:t>
            </a:r>
            <a:r>
              <a:rPr lang="en-GB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acr</a:t>
            </a:r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 list --resource-group </a:t>
            </a:r>
            <a:r>
              <a:rPr lang="en-GB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beardkubes</a:t>
            </a:r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 </a:t>
            </a:r>
            <a:b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--query "[].{</a:t>
            </a:r>
            <a:r>
              <a:rPr lang="en-GB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acrLoginServer:loginServer</a:t>
            </a:r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}" </a:t>
            </a:r>
            <a:b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--output table</a:t>
            </a:r>
          </a:p>
        </p:txBody>
      </p:sp>
    </p:spTree>
    <p:extLst>
      <p:ext uri="{BB962C8B-B14F-4D97-AF65-F5344CB8AC3E}">
        <p14:creationId xmlns:p14="http://schemas.microsoft.com/office/powerpoint/2010/main" val="3069641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177074"/>
            <a:ext cx="9692640" cy="853440"/>
          </a:xfrm>
        </p:spPr>
        <p:txBody>
          <a:bodyPr/>
          <a:lstStyle/>
          <a:p>
            <a:r>
              <a:rPr lang="en-GB" dirty="0"/>
              <a:t>Push to the ACR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B9BCEF-6175-4C47-9EE8-8BA4FBAB5896}"/>
              </a:ext>
            </a:extLst>
          </p:cNvPr>
          <p:cNvSpPr/>
          <p:nvPr/>
        </p:nvSpPr>
        <p:spPr>
          <a:xfrm>
            <a:off x="464578" y="1723995"/>
            <a:ext cx="107017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Tag the image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>
                <a:solidFill>
                  <a:schemeClr val="bg1"/>
                </a:solidFill>
                <a:highlight>
                  <a:srgbClr val="000000"/>
                </a:highlight>
              </a:rPr>
              <a:t>Docker tag </a:t>
            </a:r>
            <a:r>
              <a:rPr lang="en-GB" sz="3200" dirty="0" err="1">
                <a:solidFill>
                  <a:schemeClr val="bg1"/>
                </a:solidFill>
                <a:highlight>
                  <a:srgbClr val="000000"/>
                </a:highlight>
              </a:rPr>
              <a:t>bearddevimage</a:t>
            </a:r>
            <a:r>
              <a:rPr lang="en-GB" sz="3200" dirty="0">
                <a:solidFill>
                  <a:schemeClr val="bg1"/>
                </a:solidFill>
                <a:highlight>
                  <a:srgbClr val="000000"/>
                </a:highlight>
              </a:rPr>
              <a:t> </a:t>
            </a:r>
            <a:br>
              <a:rPr lang="en-GB" sz="3200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GB" sz="3200" dirty="0">
                <a:solidFill>
                  <a:schemeClr val="bg1"/>
                </a:solidFill>
                <a:highlight>
                  <a:srgbClr val="000000"/>
                </a:highlight>
              </a:rPr>
              <a:t>beardacr.azurecr.io/</a:t>
            </a:r>
            <a:r>
              <a:rPr lang="en-GB" sz="3200" dirty="0" err="1">
                <a:solidFill>
                  <a:schemeClr val="bg1"/>
                </a:solidFill>
                <a:highlight>
                  <a:srgbClr val="000000"/>
                </a:highlight>
              </a:rPr>
              <a:t>bearddevimage:latest</a:t>
            </a:r>
            <a:r>
              <a:rPr lang="en-GB" sz="3200" dirty="0"/>
              <a:t> </a:t>
            </a:r>
          </a:p>
          <a:p>
            <a:endParaRPr lang="en-GB" sz="3200" dirty="0"/>
          </a:p>
          <a:p>
            <a:r>
              <a:rPr lang="en-GB" sz="3200" dirty="0"/>
              <a:t>Push the image to ACR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>
                <a:solidFill>
                  <a:schemeClr val="bg1"/>
                </a:solidFill>
                <a:highlight>
                  <a:srgbClr val="000000"/>
                </a:highlight>
              </a:rPr>
              <a:t>docker push beardacr.azurecr.io/</a:t>
            </a:r>
            <a:r>
              <a:rPr lang="en-GB" sz="3200" dirty="0" err="1">
                <a:solidFill>
                  <a:schemeClr val="bg1"/>
                </a:solidFill>
                <a:highlight>
                  <a:srgbClr val="000000"/>
                </a:highlight>
              </a:rPr>
              <a:t>bearddevimage:latest</a:t>
            </a:r>
            <a:endParaRPr lang="en-GB" sz="3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31918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62" y="259322"/>
            <a:ext cx="5066357" cy="838926"/>
          </a:xfrm>
        </p:spPr>
        <p:txBody>
          <a:bodyPr/>
          <a:lstStyle/>
          <a:p>
            <a:r>
              <a:rPr lang="en-GB" dirty="0"/>
              <a:t>Now we are ready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473262" y="1334348"/>
            <a:ext cx="101777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We have our Production database in a container which we can spin up in very small amount of time.</a:t>
            </a:r>
          </a:p>
          <a:p>
            <a:endParaRPr lang="en-GB" sz="3200" dirty="0"/>
          </a:p>
          <a:p>
            <a:r>
              <a:rPr lang="en-GB" sz="3200" dirty="0"/>
              <a:t>Our developers can use this for doing their development</a:t>
            </a:r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I HAVENT MENTIONED PRODUCTION DATA</a:t>
            </a:r>
          </a:p>
          <a:p>
            <a:br>
              <a:rPr lang="en-GB" dirty="0"/>
            </a:br>
            <a:endParaRPr lang="en-GB" sz="3200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14760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20" y="346408"/>
            <a:ext cx="9692640" cy="824411"/>
          </a:xfrm>
        </p:spPr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9389E-32E8-4101-B0E8-560BE6136443}"/>
              </a:ext>
            </a:extLst>
          </p:cNvPr>
          <p:cNvSpPr/>
          <p:nvPr/>
        </p:nvSpPr>
        <p:spPr>
          <a:xfrm>
            <a:off x="672616" y="1718977"/>
            <a:ext cx="97764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The name Kubernetes originates from Greek, meaning helmsman or pilot, and is the root of governor and cybernetic. </a:t>
            </a:r>
            <a:br>
              <a:rPr lang="en-GB" sz="3600" dirty="0"/>
            </a:br>
            <a:r>
              <a:rPr lang="en-GB" sz="3600" dirty="0"/>
              <a:t>K8s is an abbreviation derived by replacing the 8 letters “</a:t>
            </a:r>
            <a:r>
              <a:rPr lang="en-GB" sz="3600" dirty="0" err="1"/>
              <a:t>ubernete</a:t>
            </a:r>
            <a:r>
              <a:rPr lang="en-GB" sz="3600" dirty="0"/>
              <a:t>” with “8”.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69916-EB37-48A7-A33F-B6D835CB2AF9}"/>
              </a:ext>
            </a:extLst>
          </p:cNvPr>
          <p:cNvSpPr/>
          <p:nvPr/>
        </p:nvSpPr>
        <p:spPr>
          <a:xfrm>
            <a:off x="2948940" y="6308209"/>
            <a:ext cx="703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https://kubernetes.io/docs/concepts/overview/what-is-kubernetes/</a:t>
            </a:r>
          </a:p>
        </p:txBody>
      </p:sp>
    </p:spTree>
    <p:extLst>
      <p:ext uri="{BB962C8B-B14F-4D97-AF65-F5344CB8AC3E}">
        <p14:creationId xmlns:p14="http://schemas.microsoft.com/office/powerpoint/2010/main" val="9863638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10" y="239970"/>
            <a:ext cx="9692640" cy="824411"/>
          </a:xfrm>
        </p:spPr>
        <p:txBody>
          <a:bodyPr/>
          <a:lstStyle/>
          <a:p>
            <a:r>
              <a:rPr lang="en-GB" dirty="0"/>
              <a:t>Kubernetes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B184A20-4EB0-4340-BE75-7E66DC767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7545" y="1537290"/>
            <a:ext cx="5423839" cy="4144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256F44-398B-46B4-8A0C-0636AEA9CB8D}"/>
              </a:ext>
            </a:extLst>
          </p:cNvPr>
          <p:cNvSpPr/>
          <p:nvPr/>
        </p:nvSpPr>
        <p:spPr>
          <a:xfrm>
            <a:off x="3040380" y="6308209"/>
            <a:ext cx="703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https://kubernetes.io/docs/concepts/overview/what-is-kubernetes/</a:t>
            </a:r>
          </a:p>
        </p:txBody>
      </p:sp>
    </p:spTree>
    <p:extLst>
      <p:ext uri="{BB962C8B-B14F-4D97-AF65-F5344CB8AC3E}">
        <p14:creationId xmlns:p14="http://schemas.microsoft.com/office/powerpoint/2010/main" val="38513255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8E56BC-7EE7-494F-AD5E-AB9835856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5" y="1"/>
            <a:ext cx="12188825" cy="6851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27358-0AA8-48D6-94FD-F6FB41179DD5}"/>
              </a:ext>
            </a:extLst>
          </p:cNvPr>
          <p:cNvSpPr/>
          <p:nvPr/>
        </p:nvSpPr>
        <p:spPr>
          <a:xfrm>
            <a:off x="335360" y="1772817"/>
            <a:ext cx="4868640" cy="529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i="1" dirty="0">
              <a:solidFill>
                <a:srgbClr val="7030A0"/>
              </a:solidFill>
              <a:latin typeface="AppleStorm" panose="02000603000000000000" pitchFamily="50" charset="0"/>
              <a:cs typeface="Calibri Light"/>
            </a:endParaRPr>
          </a:p>
          <a:p>
            <a:r>
              <a:rPr lang="en-US" sz="3200" b="1" i="1" dirty="0">
                <a:solidFill>
                  <a:srgbClr val="7030A0"/>
                </a:solidFill>
                <a:latin typeface="AppleStorm" panose="02000603000000000000" pitchFamily="50" charset="0"/>
                <a:cs typeface="Calibri Light"/>
              </a:rPr>
              <a:t>Just like Jimi Hendrix …</a:t>
            </a:r>
          </a:p>
          <a:p>
            <a:endParaRPr lang="en-US" sz="3200" b="1" i="1" dirty="0">
              <a:solidFill>
                <a:srgbClr val="7030A0"/>
              </a:solidFill>
              <a:latin typeface="AppleStorm" panose="02000603000000000000" pitchFamily="50" charset="0"/>
              <a:cs typeface="Calibri Light"/>
            </a:endParaRPr>
          </a:p>
          <a:p>
            <a:r>
              <a:rPr lang="en-US" sz="3200" b="1" i="1" dirty="0">
                <a:solidFill>
                  <a:srgbClr val="7030A0"/>
                </a:solidFill>
                <a:latin typeface="AppleStorm" panose="02000603000000000000" pitchFamily="50" charset="0"/>
                <a:ea typeface="Calibri"/>
                <a:cs typeface="Calibri"/>
              </a:rPr>
              <a:t>We love to get feedback</a:t>
            </a:r>
            <a:endParaRPr lang="en-US" sz="3200" b="1" i="1" dirty="0">
              <a:solidFill>
                <a:srgbClr val="7030A0"/>
              </a:solidFill>
              <a:latin typeface="AppleStorm" panose="02000603000000000000" pitchFamily="50" charset="0"/>
              <a:cs typeface="Calibri"/>
            </a:endParaRPr>
          </a:p>
          <a:p>
            <a:pPr algn="ctr"/>
            <a:endParaRPr lang="en-US" sz="3200" b="1" i="1" dirty="0">
              <a:solidFill>
                <a:srgbClr val="7030A0"/>
              </a:solidFill>
              <a:latin typeface="AppleStorm" panose="02000603000000000000" pitchFamily="50" charset="0"/>
              <a:ea typeface="Calibri"/>
              <a:cs typeface="Calibri"/>
            </a:endParaRPr>
          </a:p>
          <a:p>
            <a:pPr algn="ctr"/>
            <a:endParaRPr lang="en-US" sz="3200" b="1" i="1" dirty="0">
              <a:solidFill>
                <a:srgbClr val="7030A0"/>
              </a:solidFill>
              <a:latin typeface="AppleStorm" panose="02000603000000000000" pitchFamily="50" charset="0"/>
              <a:ea typeface="Calibri"/>
              <a:cs typeface="Calibri"/>
            </a:endParaRPr>
          </a:p>
          <a:p>
            <a:pPr algn="ctr"/>
            <a:endParaRPr lang="en-US" sz="3200" b="1" i="1" dirty="0">
              <a:solidFill>
                <a:srgbClr val="7030A0"/>
              </a:solidFill>
              <a:latin typeface="AppleStorm" panose="02000603000000000000" pitchFamily="50" charset="0"/>
              <a:ea typeface="Calibri"/>
              <a:cs typeface="Calibri"/>
            </a:endParaRPr>
          </a:p>
          <a:p>
            <a:pPr algn="ctr"/>
            <a:endParaRPr lang="en-US" sz="3200" b="1" i="1" dirty="0">
              <a:solidFill>
                <a:srgbClr val="7030A0"/>
              </a:solidFill>
              <a:latin typeface="AppleStorm" panose="02000603000000000000" pitchFamily="50" charset="0"/>
              <a:ea typeface="Calibri"/>
              <a:cs typeface="Calibri"/>
            </a:endParaRPr>
          </a:p>
          <a:p>
            <a:r>
              <a:rPr lang="en-US" sz="3200" b="1" i="1" dirty="0">
                <a:solidFill>
                  <a:srgbClr val="7030A0"/>
                </a:solidFill>
                <a:latin typeface="AppleStorm" panose="02000603000000000000" pitchFamily="50" charset="0"/>
                <a:ea typeface="Calibri"/>
                <a:cs typeface="Calibri"/>
                <a:hlinkClick r:id="rId3"/>
              </a:rPr>
              <a:t>Please complete the </a:t>
            </a:r>
          </a:p>
          <a:p>
            <a:r>
              <a:rPr lang="en-US" sz="3200" b="1" i="1" dirty="0">
                <a:solidFill>
                  <a:srgbClr val="7030A0"/>
                </a:solidFill>
                <a:latin typeface="AppleStorm" panose="02000603000000000000" pitchFamily="50" charset="0"/>
                <a:cs typeface="Calibri"/>
                <a:hlinkClick r:id="rId3"/>
              </a:rPr>
              <a:t>session feedback forms</a:t>
            </a:r>
            <a:endParaRPr lang="en-US" sz="3200" b="1" i="1" dirty="0">
              <a:solidFill>
                <a:srgbClr val="7030A0"/>
              </a:solidFill>
              <a:latin typeface="AppleStorm" panose="02000603000000000000" pitchFamily="50" charset="0"/>
              <a:cs typeface="Calibri"/>
            </a:endParaRPr>
          </a:p>
          <a:p>
            <a:endParaRPr lang="en-GB" dirty="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977039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17FB-026C-41E2-A318-FEF1AB14117E}"/>
              </a:ext>
            </a:extLst>
          </p:cNvPr>
          <p:cNvSpPr txBox="1"/>
          <p:nvPr/>
        </p:nvSpPr>
        <p:spPr>
          <a:xfrm>
            <a:off x="914400" y="4624001"/>
            <a:ext cx="9777603" cy="1152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1828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300" spc="-50">
                <a:latin typeface="+mj-lt"/>
                <a:ea typeface="+mj-ea"/>
                <a:cs typeface="+mj-cs"/>
              </a:rPr>
              <a:t>Rob Sewell – MVP – Consultant</a:t>
            </a:r>
          </a:p>
          <a:p>
            <a:pPr indent="-1828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300" spc="-50">
                <a:latin typeface="+mj-lt"/>
                <a:ea typeface="+mj-ea"/>
                <a:cs typeface="+mj-cs"/>
              </a:rPr>
              <a:t>SQLDBAWithABeard.com</a:t>
            </a:r>
            <a:br>
              <a:rPr lang="en-US" sz="2300" spc="-50">
                <a:latin typeface="+mj-lt"/>
                <a:ea typeface="+mj-ea"/>
                <a:cs typeface="+mj-cs"/>
              </a:rPr>
            </a:br>
            <a:r>
              <a:rPr lang="en-US" sz="2300" spc="-50">
                <a:latin typeface="+mj-lt"/>
                <a:ea typeface="+mj-ea"/>
                <a:cs typeface="+mj-cs"/>
              </a:rPr>
              <a:t>@sqldbawithbeard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136B5E8-3DF2-4F4F-805D-CE512CCF5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1" b="28238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37F6A-9700-467C-83AA-0AC6D61084D6}"/>
              </a:ext>
            </a:extLst>
          </p:cNvPr>
          <p:cNvSpPr/>
          <p:nvPr/>
        </p:nvSpPr>
        <p:spPr>
          <a:xfrm>
            <a:off x="7623111" y="6395468"/>
            <a:ext cx="3437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Photo by Vladislav </a:t>
            </a:r>
            <a:r>
              <a:rPr lang="en-GB" sz="1400" dirty="0" err="1">
                <a:solidFill>
                  <a:schemeClr val="bg2">
                    <a:lumMod val="90000"/>
                  </a:schemeClr>
                </a:solidFill>
              </a:rPr>
              <a:t>Klapin</a:t>
            </a:r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 on </a:t>
            </a:r>
            <a:r>
              <a:rPr lang="en-GB" sz="1400" dirty="0" err="1">
                <a:solidFill>
                  <a:schemeClr val="bg2">
                    <a:lumMod val="90000"/>
                  </a:schemeClr>
                </a:solidFill>
              </a:rPr>
              <a:t>Unsplash</a:t>
            </a:r>
            <a:endParaRPr lang="en-GB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10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B35EA-33DD-48DB-A28B-1E5B6048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24" y="2280446"/>
            <a:ext cx="9252113" cy="2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6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pic>
        <p:nvPicPr>
          <p:cNvPr id="1026" name="Picture 2" descr="https://www.red-gate.com/simple-talk/wp-content/uploads/2014/07/app1.jpg">
            <a:extLst>
              <a:ext uri="{FF2B5EF4-FFF2-40B4-BE49-F238E27FC236}">
                <a16:creationId xmlns:a16="http://schemas.microsoft.com/office/drawing/2014/main" id="{BD85547C-1E11-4057-8C3A-2A912731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253" y="2171700"/>
            <a:ext cx="464549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194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Container Registry -ACR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56F44-398B-46B4-8A0C-0636AEA9CB8D}"/>
              </a:ext>
            </a:extLst>
          </p:cNvPr>
          <p:cNvSpPr/>
          <p:nvPr/>
        </p:nvSpPr>
        <p:spPr>
          <a:xfrm>
            <a:off x="3040380" y="6308209"/>
            <a:ext cx="703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https://azure.microsoft.com/en-gb/services/container-registry/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1577340" y="2280196"/>
            <a:ext cx="9776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Private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40009853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79010"/>
            <a:ext cx="9692640" cy="786598"/>
          </a:xfrm>
        </p:spPr>
        <p:txBody>
          <a:bodyPr/>
          <a:lstStyle/>
          <a:p>
            <a:r>
              <a:rPr lang="en-GB" dirty="0"/>
              <a:t>Azure Container Registry -ACR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355237" y="1154734"/>
            <a:ext cx="89532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Create one using Azure CLI</a:t>
            </a:r>
          </a:p>
          <a:p>
            <a:endParaRPr lang="en-GB" sz="3600" dirty="0"/>
          </a:p>
          <a:p>
            <a:r>
              <a:rPr lang="en-GB" sz="4000" dirty="0" err="1"/>
              <a:t>az</a:t>
            </a:r>
            <a:r>
              <a:rPr lang="en-GB" sz="4000" dirty="0"/>
              <a:t> </a:t>
            </a:r>
            <a:r>
              <a:rPr lang="en-GB" sz="4000" dirty="0" err="1"/>
              <a:t>acr</a:t>
            </a:r>
            <a:r>
              <a:rPr lang="en-GB" sz="4000" dirty="0"/>
              <a:t> create </a:t>
            </a:r>
            <a:br>
              <a:rPr lang="en-GB" sz="4000" dirty="0"/>
            </a:br>
            <a:r>
              <a:rPr lang="en-GB" sz="4000" dirty="0"/>
              <a:t>--resource-group </a:t>
            </a:r>
            <a:r>
              <a:rPr lang="en-GB" sz="4000" dirty="0" err="1"/>
              <a:t>beardkubes</a:t>
            </a:r>
            <a:r>
              <a:rPr lang="en-GB" sz="4000" dirty="0"/>
              <a:t> </a:t>
            </a:r>
            <a:br>
              <a:rPr lang="en-GB" sz="4000" dirty="0"/>
            </a:br>
            <a:r>
              <a:rPr lang="en-GB" sz="4000" dirty="0"/>
              <a:t>--name </a:t>
            </a:r>
            <a:r>
              <a:rPr lang="en-GB" sz="4000" dirty="0" err="1"/>
              <a:t>beardacr</a:t>
            </a:r>
            <a:r>
              <a:rPr lang="en-GB" sz="4000" dirty="0"/>
              <a:t> </a:t>
            </a:r>
            <a:br>
              <a:rPr lang="en-GB" sz="4000" dirty="0"/>
            </a:br>
            <a:r>
              <a:rPr lang="en-GB" sz="4000" dirty="0"/>
              <a:t>--location </a:t>
            </a:r>
            <a:r>
              <a:rPr lang="en-GB" sz="4000" dirty="0" err="1"/>
              <a:t>westeurope</a:t>
            </a:r>
            <a:r>
              <a:rPr lang="en-GB" sz="4000" dirty="0"/>
              <a:t> --</a:t>
            </a:r>
            <a:r>
              <a:rPr lang="en-GB" sz="4000" dirty="0" err="1"/>
              <a:t>sku</a:t>
            </a:r>
            <a:r>
              <a:rPr lang="en-GB" sz="4000" dirty="0"/>
              <a:t> Basic </a:t>
            </a:r>
          </a:p>
          <a:p>
            <a:r>
              <a:rPr lang="en-GB" sz="4000" dirty="0"/>
              <a:t>--admin-enabled </a:t>
            </a:r>
          </a:p>
        </p:txBody>
      </p:sp>
    </p:spTree>
    <p:extLst>
      <p:ext uri="{BB962C8B-B14F-4D97-AF65-F5344CB8AC3E}">
        <p14:creationId xmlns:p14="http://schemas.microsoft.com/office/powerpoint/2010/main" val="32257811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05" y="202426"/>
            <a:ext cx="9692640" cy="903486"/>
          </a:xfrm>
        </p:spPr>
        <p:txBody>
          <a:bodyPr/>
          <a:lstStyle/>
          <a:p>
            <a:r>
              <a:rPr lang="en-GB" dirty="0"/>
              <a:t>Build a Docker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359470" y="1373779"/>
            <a:ext cx="10690740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Get the latest SQL Server Image</a:t>
            </a:r>
          </a:p>
          <a:p>
            <a:endParaRPr lang="en-GB" sz="1100" dirty="0"/>
          </a:p>
          <a:p>
            <a:r>
              <a:rPr lang="en-GB" sz="3200" dirty="0"/>
              <a:t>docker pull </a:t>
            </a:r>
            <a:r>
              <a:rPr lang="en-GB" sz="3200" dirty="0" err="1"/>
              <a:t>microsoft</a:t>
            </a:r>
            <a:r>
              <a:rPr lang="en-GB" sz="3200" dirty="0"/>
              <a:t>/</a:t>
            </a:r>
            <a:r>
              <a:rPr lang="en-GB" sz="3200" dirty="0" err="1"/>
              <a:t>mssql-server-linux:latest</a:t>
            </a:r>
            <a:r>
              <a:rPr lang="en-GB" sz="3200" dirty="0"/>
              <a:t> </a:t>
            </a:r>
          </a:p>
          <a:p>
            <a:endParaRPr lang="en-GB" sz="1100" dirty="0">
              <a:highlight>
                <a:srgbClr val="000000"/>
              </a:highlight>
            </a:endParaRPr>
          </a:p>
          <a:p>
            <a:r>
              <a:rPr lang="en-GB" sz="4000" dirty="0"/>
              <a:t>Create Container and mount volume to host</a:t>
            </a:r>
          </a:p>
          <a:p>
            <a:endParaRPr lang="en-GB" sz="1100" dirty="0"/>
          </a:p>
          <a:p>
            <a:r>
              <a:rPr lang="en-GB" sz="3200" dirty="0"/>
              <a:t>docker run -d -p 15788:1433 --name 2017 </a:t>
            </a:r>
            <a:br>
              <a:rPr lang="en-GB" sz="3200" dirty="0"/>
            </a:br>
            <a:r>
              <a:rPr lang="en-GB" sz="3200" dirty="0"/>
              <a:t>-v C:\MSSQL\BACKUP:/var/opt/mssql/data/backup </a:t>
            </a:r>
            <a:br>
              <a:rPr lang="en-GB" sz="3200" dirty="0"/>
            </a:br>
            <a:r>
              <a:rPr lang="en-GB" sz="3200" dirty="0"/>
              <a:t>-e SA_PASSWORD=StupidPassw0rd </a:t>
            </a:r>
            <a:br>
              <a:rPr lang="en-GB" sz="3200" dirty="0"/>
            </a:br>
            <a:r>
              <a:rPr lang="en-GB" sz="3200" dirty="0"/>
              <a:t>-e ACCEPT_EULA=Y </a:t>
            </a:r>
            <a:br>
              <a:rPr lang="en-GB" sz="3200" dirty="0"/>
            </a:br>
            <a:r>
              <a:rPr lang="en-GB" sz="3200" dirty="0" err="1"/>
              <a:t>microsoft</a:t>
            </a:r>
            <a:r>
              <a:rPr lang="en-GB" sz="3200" dirty="0"/>
              <a:t>/</a:t>
            </a:r>
            <a:r>
              <a:rPr lang="en-GB" sz="3200" dirty="0" err="1"/>
              <a:t>mssql</a:t>
            </a:r>
            <a:r>
              <a:rPr lang="en-GB" sz="3200" dirty="0"/>
              <a:t>-server-</a:t>
            </a:r>
            <a:r>
              <a:rPr lang="en-GB" sz="3200" dirty="0" err="1"/>
              <a:t>linux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527382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10" y="191588"/>
            <a:ext cx="5255042" cy="727650"/>
          </a:xfrm>
        </p:spPr>
        <p:txBody>
          <a:bodyPr/>
          <a:lstStyle/>
          <a:p>
            <a:r>
              <a:rPr lang="en-GB" dirty="0"/>
              <a:t>Prepare the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250711" y="1147453"/>
            <a:ext cx="1062049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Restore the database onto the image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3200" dirty="0"/>
              <a:t>$</a:t>
            </a:r>
            <a:r>
              <a:rPr lang="en-GB" sz="3200" dirty="0" err="1"/>
              <a:t>restoreDbaDatabaseSplat</a:t>
            </a:r>
            <a:r>
              <a:rPr lang="en-GB" sz="3200" dirty="0"/>
              <a:t> = @{</a:t>
            </a:r>
          </a:p>
          <a:p>
            <a:r>
              <a:rPr lang="en-GB" sz="3200" dirty="0" err="1"/>
              <a:t>SqlCredential</a:t>
            </a:r>
            <a:r>
              <a:rPr lang="en-GB" sz="3200" dirty="0"/>
              <a:t> = $cred</a:t>
            </a:r>
          </a:p>
          <a:p>
            <a:r>
              <a:rPr lang="en-GB" sz="3200" dirty="0"/>
              <a:t>Path = '/var/opt/</a:t>
            </a:r>
            <a:r>
              <a:rPr lang="en-GB" sz="3200" dirty="0" err="1"/>
              <a:t>mssql</a:t>
            </a:r>
            <a:r>
              <a:rPr lang="en-GB" sz="3200" dirty="0"/>
              <a:t>/data/backup/</a:t>
            </a:r>
            <a:r>
              <a:rPr lang="en-GB" sz="3200" dirty="0" err="1"/>
              <a:t>BACKUPFILE.bak</a:t>
            </a:r>
            <a:r>
              <a:rPr lang="en-GB" sz="3200" dirty="0"/>
              <a:t>'</a:t>
            </a:r>
          </a:p>
          <a:p>
            <a:r>
              <a:rPr lang="en-GB" sz="3200" dirty="0" err="1"/>
              <a:t>SqlInstance</a:t>
            </a:r>
            <a:r>
              <a:rPr lang="en-GB" sz="3200" dirty="0"/>
              <a:t> = 'localhost,15788'</a:t>
            </a:r>
          </a:p>
          <a:p>
            <a:r>
              <a:rPr lang="en-GB" sz="3200" dirty="0" err="1"/>
              <a:t>useDestinationDefaultDirectories</a:t>
            </a:r>
            <a:r>
              <a:rPr lang="en-GB" sz="3200" dirty="0"/>
              <a:t> = $true</a:t>
            </a:r>
          </a:p>
          <a:p>
            <a:r>
              <a:rPr lang="en-GB" sz="3200" dirty="0"/>
              <a:t>}</a:t>
            </a:r>
          </a:p>
          <a:p>
            <a:r>
              <a:rPr lang="en-GB" sz="3200" dirty="0"/>
              <a:t>Restore-</a:t>
            </a:r>
            <a:r>
              <a:rPr lang="en-GB" sz="3200" dirty="0" err="1"/>
              <a:t>DbaDatabase</a:t>
            </a:r>
            <a:r>
              <a:rPr lang="en-GB" sz="3200" dirty="0"/>
              <a:t> @</a:t>
            </a:r>
            <a:r>
              <a:rPr lang="en-GB" sz="3200" dirty="0" err="1"/>
              <a:t>restoreDbaDatabaseSplat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F8F26-3AE6-400B-AE4E-8C418D5D3DD0}"/>
              </a:ext>
            </a:extLst>
          </p:cNvPr>
          <p:cNvSpPr txBox="1"/>
          <p:nvPr/>
        </p:nvSpPr>
        <p:spPr>
          <a:xfrm>
            <a:off x="4991100" y="623126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dbatools.io</a:t>
            </a:r>
          </a:p>
        </p:txBody>
      </p:sp>
    </p:spTree>
    <p:extLst>
      <p:ext uri="{BB962C8B-B14F-4D97-AF65-F5344CB8AC3E}">
        <p14:creationId xmlns:p14="http://schemas.microsoft.com/office/powerpoint/2010/main" val="21568357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3636A-C07B-4B0A-B84E-D663DC48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05" y="288351"/>
            <a:ext cx="4780909" cy="819573"/>
          </a:xfrm>
        </p:spPr>
        <p:txBody>
          <a:bodyPr/>
          <a:lstStyle/>
          <a:p>
            <a:r>
              <a:rPr lang="en-GB" dirty="0"/>
              <a:t>Push to the ACR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9D15-B5F2-4AA5-8FBB-5774451794B9}"/>
              </a:ext>
            </a:extLst>
          </p:cNvPr>
          <p:cNvSpPr/>
          <p:nvPr/>
        </p:nvSpPr>
        <p:spPr>
          <a:xfrm>
            <a:off x="1290622" y="1259175"/>
            <a:ext cx="86710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Stop the container</a:t>
            </a:r>
          </a:p>
          <a:p>
            <a:br>
              <a:rPr lang="en-GB" sz="3600" dirty="0"/>
            </a:br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Docker stop 2017</a:t>
            </a:r>
          </a:p>
          <a:p>
            <a:endParaRPr lang="en-GB" sz="3600" dirty="0"/>
          </a:p>
          <a:p>
            <a:r>
              <a:rPr lang="en-GB" sz="3600" dirty="0"/>
              <a:t>Create the image</a:t>
            </a:r>
          </a:p>
          <a:p>
            <a:endParaRPr lang="en-GB" sz="3600" dirty="0"/>
          </a:p>
          <a:p>
            <a:r>
              <a:rPr lang="en-GB" sz="3600" dirty="0">
                <a:solidFill>
                  <a:schemeClr val="bg1"/>
                </a:solidFill>
                <a:highlight>
                  <a:srgbClr val="000000"/>
                </a:highlight>
              </a:rPr>
              <a:t>Docker commit 2017 </a:t>
            </a:r>
            <a:r>
              <a:rPr lang="en-GB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bearddevimage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439210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A31F6104A3A4AA066FE20E3C10C09" ma:contentTypeVersion="5" ma:contentTypeDescription="Create a new document." ma:contentTypeScope="" ma:versionID="b918684edc88a2885f5c1f6e25c95cee">
  <xsd:schema xmlns:xsd="http://www.w3.org/2001/XMLSchema" xmlns:xs="http://www.w3.org/2001/XMLSchema" xmlns:p="http://schemas.microsoft.com/office/2006/metadata/properties" xmlns:ns2="f1dcad1c-dd7f-4806-87aa-bb799c736be2" xmlns:ns3="65cfbafc-410a-46de-93a1-f4ae006ee4fd" targetNamespace="http://schemas.microsoft.com/office/2006/metadata/properties" ma:root="true" ma:fieldsID="ad25d483b11b9826ca12e5bdc0f9c5d5" ns2:_="" ns3:_="">
    <xsd:import namespace="f1dcad1c-dd7f-4806-87aa-bb799c736be2"/>
    <xsd:import namespace="65cfbafc-410a-46de-93a1-f4ae006ee4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cad1c-dd7f-4806-87aa-bb799c736b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fbafc-410a-46de-93a1-f4ae006ee4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330879-45D0-4210-A1EF-9024D5958C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411B6A-0D45-4DF9-A8FB-6940363826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BBF194-72B9-4EC5-A361-B534F706BB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cad1c-dd7f-4806-87aa-bb799c736be2"/>
    <ds:schemaRef ds:uri="65cfbafc-410a-46de-93a1-f4ae006ee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276</Words>
  <Application>Microsoft Office PowerPoint</Application>
  <PresentationFormat>Widescreen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Century Schoolbook</vt:lpstr>
      <vt:lpstr>Wingdings 2</vt:lpstr>
      <vt:lpstr>AppleStorm</vt:lpstr>
      <vt:lpstr>Corbel</vt:lpstr>
      <vt:lpstr>Calibri</vt:lpstr>
      <vt:lpstr>Arial</vt:lpstr>
      <vt:lpstr>View</vt:lpstr>
      <vt:lpstr>How Can You Do CI/CD with SQL Databases using AKS and ACR and AzDO?</vt:lpstr>
      <vt:lpstr>PowerPoint Presentation</vt:lpstr>
      <vt:lpstr>Continuous Delivery</vt:lpstr>
      <vt:lpstr>Continuous Integration</vt:lpstr>
      <vt:lpstr>Azure Container Registry -ACR </vt:lpstr>
      <vt:lpstr>Azure Container Registry -ACR </vt:lpstr>
      <vt:lpstr>Build a Docker Image</vt:lpstr>
      <vt:lpstr>Prepare the image</vt:lpstr>
      <vt:lpstr>Push to the ACR</vt:lpstr>
      <vt:lpstr>Push to the ACR</vt:lpstr>
      <vt:lpstr>Push to the ACR</vt:lpstr>
      <vt:lpstr>Now we are ready</vt:lpstr>
      <vt:lpstr>Kubernetes</vt:lpstr>
      <vt:lpstr>Kubernetes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You Do CI/CD with SQL Databases using AKS and ACR and AzDO?</dc:title>
  <dc:creator>Rob Sewell</dc:creator>
  <cp:lastModifiedBy>Rob Sewell</cp:lastModifiedBy>
  <cp:revision>1</cp:revision>
  <dcterms:created xsi:type="dcterms:W3CDTF">2019-04-24T05:48:04Z</dcterms:created>
  <dcterms:modified xsi:type="dcterms:W3CDTF">2019-04-24T11:55:07Z</dcterms:modified>
</cp:coreProperties>
</file>