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87" r:id="rId2"/>
    <p:sldId id="29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599" autoAdjust="0"/>
  </p:normalViewPr>
  <p:slideViewPr>
    <p:cSldViewPr>
      <p:cViewPr varScale="1">
        <p:scale>
          <a:sx n="99" d="100"/>
          <a:sy n="99" d="100"/>
        </p:scale>
        <p:origin x="70" y="370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51A2B828-8935-41D8-9CA7-ECFC8D28C71F}"/>
    <pc:docChg chg="custSel addSld delSld modSld sldOrd">
      <pc:chgData name="Rob Sewell" userId="c802df42025d5e1f" providerId="LiveId" clId="{51A2B828-8935-41D8-9CA7-ECFC8D28C71F}" dt="2017-09-28T10:57:14.734" v="249" actId="20577"/>
      <pc:docMkLst>
        <pc:docMk/>
      </pc:docMkLst>
      <pc:sldChg chg="addSp modSp setBg">
        <pc:chgData name="Rob Sewell" userId="c802df42025d5e1f" providerId="LiveId" clId="{51A2B828-8935-41D8-9CA7-ECFC8D28C71F}" dt="2017-09-28T10:43:13.077" v="31" actId="1076"/>
        <pc:sldMkLst>
          <pc:docMk/>
          <pc:sldMk cId="98747621" sldId="287"/>
        </pc:sldMkLst>
        <pc:spChg chg="mod">
          <ac:chgData name="Rob Sewell" userId="c802df42025d5e1f" providerId="LiveId" clId="{51A2B828-8935-41D8-9CA7-ECFC8D28C71F}" dt="2017-09-28T10:36:03.549" v="13" actId="20577"/>
          <ac:spMkLst>
            <pc:docMk/>
            <pc:sldMk cId="98747621" sldId="287"/>
            <ac:spMk id="4" creationId="{00000000-0000-0000-0000-000000000000}"/>
          </ac:spMkLst>
        </pc:spChg>
        <pc:picChg chg="add mod">
          <ac:chgData name="Rob Sewell" userId="c802df42025d5e1f" providerId="LiveId" clId="{51A2B828-8935-41D8-9CA7-ECFC8D28C71F}" dt="2017-09-28T10:43:13.077" v="31" actId="1076"/>
          <ac:picMkLst>
            <pc:docMk/>
            <pc:sldMk cId="98747621" sldId="287"/>
            <ac:picMk id="3" creationId="{2E861F28-7237-45C7-9A32-33135490D305}"/>
          </ac:picMkLst>
        </pc:picChg>
        <pc:picChg chg="add ord">
          <ac:chgData name="Rob Sewell" userId="c802df42025d5e1f" providerId="LiveId" clId="{51A2B828-8935-41D8-9CA7-ECFC8D28C71F}" dt="2017-09-28T10:42:51.523" v="27" actId="167"/>
          <ac:picMkLst>
            <pc:docMk/>
            <pc:sldMk cId="98747621" sldId="287"/>
            <ac:picMk id="5" creationId="{D3A76C0B-998D-4948-B6F9-A085211AE4AA}"/>
          </ac:picMkLst>
        </pc:picChg>
        <pc:picChg chg="add mod">
          <ac:chgData name="Rob Sewell" userId="c802df42025d5e1f" providerId="LiveId" clId="{51A2B828-8935-41D8-9CA7-ECFC8D28C71F}" dt="2017-09-28T10:42:45.221" v="26" actId="1076"/>
          <ac:picMkLst>
            <pc:docMk/>
            <pc:sldMk cId="98747621" sldId="287"/>
            <ac:picMk id="6" creationId="{BB4CF63F-FDF6-4FBD-86E7-0E97129FD3AB}"/>
          </ac:picMkLst>
        </pc:picChg>
        <pc:picChg chg="add mod">
          <ac:chgData name="Rob Sewell" userId="c802df42025d5e1f" providerId="LiveId" clId="{51A2B828-8935-41D8-9CA7-ECFC8D28C71F}" dt="2017-09-28T10:43:01.293" v="30" actId="1076"/>
          <ac:picMkLst>
            <pc:docMk/>
            <pc:sldMk cId="98747621" sldId="287"/>
            <ac:picMk id="7" creationId="{88783C02-462D-4461-A6B9-AC74DD132B55}"/>
          </ac:picMkLst>
        </pc:picChg>
      </pc:sldChg>
      <pc:sldChg chg="modSp">
        <pc:chgData name="Rob Sewell" userId="c802df42025d5e1f" providerId="LiveId" clId="{51A2B828-8935-41D8-9CA7-ECFC8D28C71F}" dt="2017-09-28T10:52:19.876" v="178" actId="14100"/>
        <pc:sldMkLst>
          <pc:docMk/>
          <pc:sldMk cId="4187190148" sldId="290"/>
        </pc:sldMkLst>
        <pc:spChg chg="mod">
          <ac:chgData name="Rob Sewell" userId="c802df42025d5e1f" providerId="LiveId" clId="{51A2B828-8935-41D8-9CA7-ECFC8D28C71F}" dt="2017-09-28T10:52:19.876" v="178" actId="14100"/>
          <ac:spMkLst>
            <pc:docMk/>
            <pc:sldMk cId="4187190148" sldId="290"/>
            <ac:spMk id="9" creationId="{00000000-0000-0000-0000-000000000000}"/>
          </ac:spMkLst>
        </pc:spChg>
      </pc:sldChg>
      <pc:sldChg chg="addSp modSp add">
        <pc:chgData name="Rob Sewell" userId="c802df42025d5e1f" providerId="LiveId" clId="{51A2B828-8935-41D8-9CA7-ECFC8D28C71F}" dt="2017-09-28T10:46:25.783" v="77" actId="1076"/>
        <pc:sldMkLst>
          <pc:docMk/>
          <pc:sldMk cId="3642487453" sldId="297"/>
        </pc:sldMkLst>
        <pc:spChg chg="mod">
          <ac:chgData name="Rob Sewell" userId="c802df42025d5e1f" providerId="LiveId" clId="{51A2B828-8935-41D8-9CA7-ECFC8D28C71F}" dt="2017-09-28T10:44:41.850" v="66" actId="1076"/>
          <ac:spMkLst>
            <pc:docMk/>
            <pc:sldMk cId="3642487453" sldId="297"/>
            <ac:spMk id="2" creationId="{D695D03D-94ED-46AA-8ADB-DD9E80BDF15B}"/>
          </ac:spMkLst>
        </pc:spChg>
        <pc:picChg chg="add mod">
          <ac:chgData name="Rob Sewell" userId="c802df42025d5e1f" providerId="LiveId" clId="{51A2B828-8935-41D8-9CA7-ECFC8D28C71F}" dt="2017-09-28T10:46:25.783" v="77" actId="1076"/>
          <ac:picMkLst>
            <pc:docMk/>
            <pc:sldMk cId="3642487453" sldId="297"/>
            <ac:picMk id="3" creationId="{DBBE2603-E785-43B5-873C-D2FBAE659DCD}"/>
          </ac:picMkLst>
        </pc:picChg>
        <pc:picChg chg="add mod">
          <ac:chgData name="Rob Sewell" userId="c802df42025d5e1f" providerId="LiveId" clId="{51A2B828-8935-41D8-9CA7-ECFC8D28C71F}" dt="2017-09-28T10:46:20.351" v="76" actId="1076"/>
          <ac:picMkLst>
            <pc:docMk/>
            <pc:sldMk cId="3642487453" sldId="297"/>
            <ac:picMk id="4" creationId="{011CC2E7-57F0-4505-817D-1840BA27BBE3}"/>
          </ac:picMkLst>
        </pc:picChg>
        <pc:picChg chg="add mod">
          <ac:chgData name="Rob Sewell" userId="c802df42025d5e1f" providerId="LiveId" clId="{51A2B828-8935-41D8-9CA7-ECFC8D28C71F}" dt="2017-09-28T10:45:57.573" v="75" actId="1076"/>
          <ac:picMkLst>
            <pc:docMk/>
            <pc:sldMk cId="3642487453" sldId="297"/>
            <ac:picMk id="5" creationId="{BFCBAC35-467B-4972-BDB1-48F1EEEE9595}"/>
          </ac:picMkLst>
        </pc:picChg>
      </pc:sldChg>
      <pc:sldChg chg="addSp modSp add ord modTransition">
        <pc:chgData name="Rob Sewell" userId="c802df42025d5e1f" providerId="LiveId" clId="{51A2B828-8935-41D8-9CA7-ECFC8D28C71F}" dt="2017-09-28T10:51:22.887" v="154" actId="14100"/>
        <pc:sldMkLst>
          <pc:docMk/>
          <pc:sldMk cId="3940241737" sldId="298"/>
        </pc:sldMkLst>
        <pc:spChg chg="add mod">
          <ac:chgData name="Rob Sewell" userId="c802df42025d5e1f" providerId="LiveId" clId="{51A2B828-8935-41D8-9CA7-ECFC8D28C71F}" dt="2017-09-28T10:51:10.882" v="153" actId="20577"/>
          <ac:spMkLst>
            <pc:docMk/>
            <pc:sldMk cId="3940241737" sldId="298"/>
            <ac:spMk id="19" creationId="{A5EA655C-6CB4-4476-94ED-4F5D4EDA176C}"/>
          </ac:spMkLst>
        </pc:spChg>
        <pc:picChg chg="mod">
          <ac:chgData name="Rob Sewell" userId="c802df42025d5e1f" providerId="LiveId" clId="{51A2B828-8935-41D8-9CA7-ECFC8D28C71F}" dt="2017-09-28T10:48:24.894" v="98" actId="1076"/>
          <ac:picMkLst>
            <pc:docMk/>
            <pc:sldMk cId="3940241737" sldId="298"/>
            <ac:picMk id="5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48:13.560" v="96" actId="1076"/>
          <ac:picMkLst>
            <pc:docMk/>
            <pc:sldMk cId="3940241737" sldId="298"/>
            <ac:picMk id="7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50:35.589" v="130" actId="1076"/>
          <ac:picMkLst>
            <pc:docMk/>
            <pc:sldMk cId="3940241737" sldId="298"/>
            <ac:picMk id="8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50:16.240" v="126" actId="1076"/>
          <ac:picMkLst>
            <pc:docMk/>
            <pc:sldMk cId="3940241737" sldId="298"/>
            <ac:picMk id="9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50:27.488" v="128" actId="1076"/>
          <ac:picMkLst>
            <pc:docMk/>
            <pc:sldMk cId="3940241737" sldId="298"/>
            <ac:picMk id="11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49:54.453" v="119" actId="1076"/>
          <ac:picMkLst>
            <pc:docMk/>
            <pc:sldMk cId="3940241737" sldId="298"/>
            <ac:picMk id="12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50:11.947" v="125" actId="1076"/>
          <ac:picMkLst>
            <pc:docMk/>
            <pc:sldMk cId="3940241737" sldId="298"/>
            <ac:picMk id="13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49:35.573" v="115" actId="1076"/>
          <ac:picMkLst>
            <pc:docMk/>
            <pc:sldMk cId="3940241737" sldId="298"/>
            <ac:picMk id="14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50:31.836" v="129" actId="1076"/>
          <ac:picMkLst>
            <pc:docMk/>
            <pc:sldMk cId="3940241737" sldId="298"/>
            <ac:picMk id="15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48:06.308" v="92" actId="1076"/>
          <ac:picMkLst>
            <pc:docMk/>
            <pc:sldMk cId="3940241737" sldId="298"/>
            <ac:picMk id="16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48:12.202" v="95" actId="1076"/>
          <ac:picMkLst>
            <pc:docMk/>
            <pc:sldMk cId="3940241737" sldId="298"/>
            <ac:picMk id="17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50:45.257" v="134" actId="1076"/>
          <ac:picMkLst>
            <pc:docMk/>
            <pc:sldMk cId="3940241737" sldId="298"/>
            <ac:picMk id="21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50:41.141" v="132" actId="1076"/>
          <ac:picMkLst>
            <pc:docMk/>
            <pc:sldMk cId="3940241737" sldId="298"/>
            <ac:picMk id="22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50:43.230" v="133" actId="1076"/>
          <ac:picMkLst>
            <pc:docMk/>
            <pc:sldMk cId="3940241737" sldId="298"/>
            <ac:picMk id="23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47:28.797" v="85" actId="14100"/>
          <ac:picMkLst>
            <pc:docMk/>
            <pc:sldMk cId="3940241737" sldId="298"/>
            <ac:picMk id="24" creationId="{00000000-0000-0000-0000-000000000000}"/>
          </ac:picMkLst>
        </pc:picChg>
        <pc:picChg chg="mod">
          <ac:chgData name="Rob Sewell" userId="c802df42025d5e1f" providerId="LiveId" clId="{51A2B828-8935-41D8-9CA7-ECFC8D28C71F}" dt="2017-09-28T10:50:38.126" v="131" actId="1076"/>
          <ac:picMkLst>
            <pc:docMk/>
            <pc:sldMk cId="3940241737" sldId="298"/>
            <ac:picMk id="26" creationId="{00000000-0000-0000-0000-000000000000}"/>
          </ac:picMkLst>
        </pc:picChg>
      </pc:sldChg>
      <pc:sldChg chg="addSp delSp modSp add ord">
        <pc:chgData name="Rob Sewell" userId="c802df42025d5e1f" providerId="LiveId" clId="{51A2B828-8935-41D8-9CA7-ECFC8D28C71F}" dt="2017-09-28T10:57:08.269" v="238" actId="478"/>
        <pc:sldMkLst>
          <pc:docMk/>
          <pc:sldMk cId="1017000895" sldId="299"/>
        </pc:sldMkLst>
        <pc:picChg chg="add del mod">
          <ac:chgData name="Rob Sewell" userId="c802df42025d5e1f" providerId="LiveId" clId="{51A2B828-8935-41D8-9CA7-ECFC8D28C71F}" dt="2017-09-28T10:57:08.269" v="238" actId="478"/>
          <ac:picMkLst>
            <pc:docMk/>
            <pc:sldMk cId="1017000895" sldId="299"/>
            <ac:picMk id="2" creationId="{82AE7607-F86B-404D-ACBC-E22669F72C89}"/>
          </ac:picMkLst>
        </pc:picChg>
      </pc:sldChg>
      <pc:sldChg chg="addSp delSp modSp add">
        <pc:chgData name="Rob Sewell" userId="c802df42025d5e1f" providerId="LiveId" clId="{51A2B828-8935-41D8-9CA7-ECFC8D28C71F}" dt="2017-09-28T10:57:14.734" v="249" actId="20577"/>
        <pc:sldMkLst>
          <pc:docMk/>
          <pc:sldMk cId="3260902988" sldId="300"/>
        </pc:sldMkLst>
        <pc:spChg chg="mod">
          <ac:chgData name="Rob Sewell" userId="c802df42025d5e1f" providerId="LiveId" clId="{51A2B828-8935-41D8-9CA7-ECFC8D28C71F}" dt="2017-09-28T10:57:14.734" v="249" actId="20577"/>
          <ac:spMkLst>
            <pc:docMk/>
            <pc:sldMk cId="3260902988" sldId="300"/>
            <ac:spMk id="2" creationId="{D695D03D-94ED-46AA-8ADB-DD9E80BDF15B}"/>
          </ac:spMkLst>
        </pc:spChg>
        <pc:picChg chg="del">
          <ac:chgData name="Rob Sewell" userId="c802df42025d5e1f" providerId="LiveId" clId="{51A2B828-8935-41D8-9CA7-ECFC8D28C71F}" dt="2017-09-28T10:56:29.421" v="227" actId="478"/>
          <ac:picMkLst>
            <pc:docMk/>
            <pc:sldMk cId="3260902988" sldId="300"/>
            <ac:picMk id="3" creationId="{DBBE2603-E785-43B5-873C-D2FBAE659DCD}"/>
          </ac:picMkLst>
        </pc:picChg>
        <pc:picChg chg="del">
          <ac:chgData name="Rob Sewell" userId="c802df42025d5e1f" providerId="LiveId" clId="{51A2B828-8935-41D8-9CA7-ECFC8D28C71F}" dt="2017-09-28T10:56:30.078" v="228" actId="478"/>
          <ac:picMkLst>
            <pc:docMk/>
            <pc:sldMk cId="3260902988" sldId="300"/>
            <ac:picMk id="4" creationId="{011CC2E7-57F0-4505-817D-1840BA27BBE3}"/>
          </ac:picMkLst>
        </pc:picChg>
        <pc:picChg chg="del mod">
          <ac:chgData name="Rob Sewell" userId="c802df42025d5e1f" providerId="LiveId" clId="{51A2B828-8935-41D8-9CA7-ECFC8D28C71F}" dt="2017-09-28T10:56:30.909" v="230" actId="478"/>
          <ac:picMkLst>
            <pc:docMk/>
            <pc:sldMk cId="3260902988" sldId="300"/>
            <ac:picMk id="5" creationId="{BFCBAC35-467B-4972-BDB1-48F1EEEE9595}"/>
          </ac:picMkLst>
        </pc:picChg>
        <pc:picChg chg="add mod">
          <ac:chgData name="Rob Sewell" userId="c802df42025d5e1f" providerId="LiveId" clId="{51A2B828-8935-41D8-9CA7-ECFC8D28C71F}" dt="2017-09-28T10:57:01.581" v="237" actId="1076"/>
          <ac:picMkLst>
            <pc:docMk/>
            <pc:sldMk cId="3260902988" sldId="300"/>
            <ac:picMk id="6" creationId="{DA10EE68-5391-4FBE-8F9A-C80083AC5F04}"/>
          </ac:picMkLst>
        </pc:picChg>
      </pc:sldChg>
      <pc:sldChg chg="add del">
        <pc:chgData name="Rob Sewell" userId="c802df42025d5e1f" providerId="LiveId" clId="{51A2B828-8935-41D8-9CA7-ECFC8D28C71F}" dt="2017-09-28T10:56:35.760" v="232" actId="20577"/>
        <pc:sldMkLst>
          <pc:docMk/>
          <pc:sldMk cId="4059529085" sldId="301"/>
        </pc:sldMkLst>
      </pc:sldChg>
    </pc:docChg>
  </pc:docChgLst>
  <pc:docChgLst>
    <pc:chgData name="Rob Sewell" userId="c802df42025d5e1f" providerId="LiveId" clId="{8A9BAFE6-1E7C-4B06-B855-64922D3370AB}"/>
    <pc:docChg chg="undo custSel addSld delSld modSld">
      <pc:chgData name="Rob Sewell" userId="c802df42025d5e1f" providerId="LiveId" clId="{8A9BAFE6-1E7C-4B06-B855-64922D3370AB}" dt="2017-09-19T18:13:55.270" v="156" actId="13926"/>
      <pc:docMkLst>
        <pc:docMk/>
      </pc:docMkLst>
      <pc:sldChg chg="del">
        <pc:chgData name="Rob Sewell" userId="c802df42025d5e1f" providerId="LiveId" clId="{8A9BAFE6-1E7C-4B06-B855-64922D3370AB}" dt="2017-09-19T18:10:17.557" v="135" actId="2696"/>
        <pc:sldMkLst>
          <pc:docMk/>
          <pc:sldMk cId="2215894925" sldId="261"/>
        </pc:sldMkLst>
      </pc:sldChg>
      <pc:sldChg chg="del">
        <pc:chgData name="Rob Sewell" userId="c802df42025d5e1f" providerId="LiveId" clId="{8A9BAFE6-1E7C-4B06-B855-64922D3370AB}" dt="2017-09-19T18:10:17.525" v="132" actId="2696"/>
        <pc:sldMkLst>
          <pc:docMk/>
          <pc:sldMk cId="2890044983" sldId="270"/>
        </pc:sldMkLst>
      </pc:sldChg>
      <pc:sldChg chg="del">
        <pc:chgData name="Rob Sewell" userId="c802df42025d5e1f" providerId="LiveId" clId="{8A9BAFE6-1E7C-4B06-B855-64922D3370AB}" dt="2017-09-19T18:10:17.571" v="136" actId="2696"/>
        <pc:sldMkLst>
          <pc:docMk/>
          <pc:sldMk cId="3987161561" sldId="271"/>
        </pc:sldMkLst>
      </pc:sldChg>
      <pc:sldChg chg="del">
        <pc:chgData name="Rob Sewell" userId="c802df42025d5e1f" providerId="LiveId" clId="{8A9BAFE6-1E7C-4B06-B855-64922D3370AB}" dt="2017-09-19T18:10:17.583" v="137" actId="2696"/>
        <pc:sldMkLst>
          <pc:docMk/>
          <pc:sldMk cId="3943332942" sldId="272"/>
        </pc:sldMkLst>
      </pc:sldChg>
      <pc:sldChg chg="del">
        <pc:chgData name="Rob Sewell" userId="c802df42025d5e1f" providerId="LiveId" clId="{8A9BAFE6-1E7C-4B06-B855-64922D3370AB}" dt="2017-09-19T18:10:17.595" v="138" actId="2696"/>
        <pc:sldMkLst>
          <pc:docMk/>
          <pc:sldMk cId="3522463414" sldId="273"/>
        </pc:sldMkLst>
      </pc:sldChg>
      <pc:sldChg chg="del">
        <pc:chgData name="Rob Sewell" userId="c802df42025d5e1f" providerId="LiveId" clId="{8A9BAFE6-1E7C-4B06-B855-64922D3370AB}" dt="2017-09-19T18:10:17.602" v="139" actId="2696"/>
        <pc:sldMkLst>
          <pc:docMk/>
          <pc:sldMk cId="2715791740" sldId="274"/>
        </pc:sldMkLst>
      </pc:sldChg>
      <pc:sldChg chg="del">
        <pc:chgData name="Rob Sewell" userId="c802df42025d5e1f" providerId="LiveId" clId="{8A9BAFE6-1E7C-4B06-B855-64922D3370AB}" dt="2017-09-19T18:10:17.629" v="140" actId="2696"/>
        <pc:sldMkLst>
          <pc:docMk/>
          <pc:sldMk cId="1852375016" sldId="275"/>
        </pc:sldMkLst>
      </pc:sldChg>
      <pc:sldChg chg="del">
        <pc:chgData name="Rob Sewell" userId="c802df42025d5e1f" providerId="LiveId" clId="{8A9BAFE6-1E7C-4B06-B855-64922D3370AB}" dt="2017-09-19T18:10:17.641" v="141" actId="2696"/>
        <pc:sldMkLst>
          <pc:docMk/>
          <pc:sldMk cId="610033653" sldId="276"/>
        </pc:sldMkLst>
      </pc:sldChg>
      <pc:sldChg chg="del">
        <pc:chgData name="Rob Sewell" userId="c802df42025d5e1f" providerId="LiveId" clId="{8A9BAFE6-1E7C-4B06-B855-64922D3370AB}" dt="2017-09-19T18:10:17.654" v="142" actId="2696"/>
        <pc:sldMkLst>
          <pc:docMk/>
          <pc:sldMk cId="120962863" sldId="277"/>
        </pc:sldMkLst>
      </pc:sldChg>
      <pc:sldChg chg="del">
        <pc:chgData name="Rob Sewell" userId="c802df42025d5e1f" providerId="LiveId" clId="{8A9BAFE6-1E7C-4B06-B855-64922D3370AB}" dt="2017-09-19T18:10:17.679" v="144" actId="2696"/>
        <pc:sldMkLst>
          <pc:docMk/>
          <pc:sldMk cId="930272331" sldId="278"/>
        </pc:sldMkLst>
      </pc:sldChg>
      <pc:sldChg chg="del">
        <pc:chgData name="Rob Sewell" userId="c802df42025d5e1f" providerId="LiveId" clId="{8A9BAFE6-1E7C-4B06-B855-64922D3370AB}" dt="2017-09-19T18:10:17.716" v="146" actId="2696"/>
        <pc:sldMkLst>
          <pc:docMk/>
          <pc:sldMk cId="3450897045" sldId="280"/>
        </pc:sldMkLst>
      </pc:sldChg>
      <pc:sldChg chg="del">
        <pc:chgData name="Rob Sewell" userId="c802df42025d5e1f" providerId="LiveId" clId="{8A9BAFE6-1E7C-4B06-B855-64922D3370AB}" dt="2017-09-19T18:10:17.747" v="147" actId="2696"/>
        <pc:sldMkLst>
          <pc:docMk/>
          <pc:sldMk cId="2646172602" sldId="282"/>
        </pc:sldMkLst>
      </pc:sldChg>
      <pc:sldChg chg="del">
        <pc:chgData name="Rob Sewell" userId="c802df42025d5e1f" providerId="LiveId" clId="{8A9BAFE6-1E7C-4B06-B855-64922D3370AB}" dt="2017-09-19T18:10:17.766" v="148" actId="2696"/>
        <pc:sldMkLst>
          <pc:docMk/>
          <pc:sldMk cId="3474579323" sldId="283"/>
        </pc:sldMkLst>
      </pc:sldChg>
      <pc:sldChg chg="del">
        <pc:chgData name="Rob Sewell" userId="c802df42025d5e1f" providerId="LiveId" clId="{8A9BAFE6-1E7C-4B06-B855-64922D3370AB}" dt="2017-09-19T18:10:17.789" v="149" actId="2696"/>
        <pc:sldMkLst>
          <pc:docMk/>
          <pc:sldMk cId="804619340" sldId="284"/>
        </pc:sldMkLst>
      </pc:sldChg>
      <pc:sldChg chg="del">
        <pc:chgData name="Rob Sewell" userId="c802df42025d5e1f" providerId="LiveId" clId="{8A9BAFE6-1E7C-4B06-B855-64922D3370AB}" dt="2017-09-19T18:10:17.542" v="134" actId="2696"/>
        <pc:sldMkLst>
          <pc:docMk/>
          <pc:sldMk cId="505776925" sldId="285"/>
        </pc:sldMkLst>
      </pc:sldChg>
      <pc:sldChg chg="del">
        <pc:chgData name="Rob Sewell" userId="c802df42025d5e1f" providerId="LiveId" clId="{8A9BAFE6-1E7C-4B06-B855-64922D3370AB}" dt="2017-09-19T18:10:17.696" v="145" actId="2696"/>
        <pc:sldMkLst>
          <pc:docMk/>
          <pc:sldMk cId="2578623473" sldId="286"/>
        </pc:sldMkLst>
      </pc:sldChg>
      <pc:sldChg chg="delSp modSp add modTransition setBg">
        <pc:chgData name="Rob Sewell" userId="c802df42025d5e1f" providerId="LiveId" clId="{8A9BAFE6-1E7C-4B06-B855-64922D3370AB}" dt="2017-09-19T18:13:55.270" v="156" actId="13926"/>
        <pc:sldMkLst>
          <pc:docMk/>
          <pc:sldMk cId="98747621" sldId="287"/>
        </pc:sldMkLst>
        <pc:spChg chg="mod">
          <ac:chgData name="Rob Sewell" userId="c802df42025d5e1f" providerId="LiveId" clId="{8A9BAFE6-1E7C-4B06-B855-64922D3370AB}" dt="2017-09-19T18:13:55.270" v="156" actId="13926"/>
          <ac:spMkLst>
            <pc:docMk/>
            <pc:sldMk cId="98747621" sldId="287"/>
            <ac:spMk id="4" creationId="{00000000-0000-0000-0000-000000000000}"/>
          </ac:spMkLst>
        </pc:spChg>
        <pc:picChg chg="del">
          <ac:chgData name="Rob Sewell" userId="c802df42025d5e1f" providerId="LiveId" clId="{8A9BAFE6-1E7C-4B06-B855-64922D3370AB}" dt="2017-09-19T18:05:02.351" v="51" actId="478"/>
          <ac:picMkLst>
            <pc:docMk/>
            <pc:sldMk cId="98747621" sldId="287"/>
            <ac:picMk id="10" creationId="{6675D417-91FE-4F4C-876D-2A2C63A163F0}"/>
          </ac:picMkLst>
        </pc:picChg>
      </pc:sldChg>
      <pc:sldChg chg="delSp modSp add modTransition setBg">
        <pc:chgData name="Rob Sewell" userId="c802df42025d5e1f" providerId="LiveId" clId="{8A9BAFE6-1E7C-4B06-B855-64922D3370AB}" dt="2017-09-19T18:04:31.144" v="25" actId="13926"/>
        <pc:sldMkLst>
          <pc:docMk/>
          <pc:sldMk cId="274853247" sldId="288"/>
        </pc:sldMkLst>
        <pc:spChg chg="mod">
          <ac:chgData name="Rob Sewell" userId="c802df42025d5e1f" providerId="LiveId" clId="{8A9BAFE6-1E7C-4B06-B855-64922D3370AB}" dt="2017-09-19T18:04:28.601" v="24" actId="13926"/>
          <ac:spMkLst>
            <pc:docMk/>
            <pc:sldMk cId="274853247" sldId="288"/>
            <ac:spMk id="9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4:31.144" v="25" actId="13926"/>
          <ac:spMkLst>
            <pc:docMk/>
            <pc:sldMk cId="274853247" sldId="288"/>
            <ac:spMk id="11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3:20.288" v="12" actId="13926"/>
          <ac:spMkLst>
            <pc:docMk/>
            <pc:sldMk cId="274853247" sldId="288"/>
            <ac:spMk id="12" creationId="{00000000-0000-0000-0000-000000000000}"/>
          </ac:spMkLst>
        </pc:spChg>
        <pc:picChg chg="del mod">
          <ac:chgData name="Rob Sewell" userId="c802df42025d5e1f" providerId="LiveId" clId="{8A9BAFE6-1E7C-4B06-B855-64922D3370AB}" dt="2017-09-19T18:02:45.287" v="3" actId="478"/>
          <ac:picMkLst>
            <pc:docMk/>
            <pc:sldMk cId="274853247" sldId="288"/>
            <ac:picMk id="6" creationId="{1371F723-5401-45A5-ACB0-4D237C599BE0}"/>
          </ac:picMkLst>
        </pc:picChg>
      </pc:sldChg>
      <pc:sldChg chg="delSp modSp add modTransition setBg">
        <pc:chgData name="Rob Sewell" userId="c802df42025d5e1f" providerId="LiveId" clId="{8A9BAFE6-1E7C-4B06-B855-64922D3370AB}" dt="2017-09-19T18:04:38.868" v="26" actId="13926"/>
        <pc:sldMkLst>
          <pc:docMk/>
          <pc:sldMk cId="899732955" sldId="289"/>
        </pc:sldMkLst>
        <pc:spChg chg="mod">
          <ac:chgData name="Rob Sewell" userId="c802df42025d5e1f" providerId="LiveId" clId="{8A9BAFE6-1E7C-4B06-B855-64922D3370AB}" dt="2017-09-19T18:04:38.868" v="26" actId="13926"/>
          <ac:spMkLst>
            <pc:docMk/>
            <pc:sldMk cId="899732955" sldId="289"/>
            <ac:spMk id="9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3:42.518" v="18" actId="13926"/>
          <ac:spMkLst>
            <pc:docMk/>
            <pc:sldMk cId="899732955" sldId="289"/>
            <ac:spMk id="12" creationId="{00000000-0000-0000-0000-000000000000}"/>
          </ac:spMkLst>
        </pc:spChg>
        <pc:picChg chg="del">
          <ac:chgData name="Rob Sewell" userId="c802df42025d5e1f" providerId="LiveId" clId="{8A9BAFE6-1E7C-4B06-B855-64922D3370AB}" dt="2017-09-19T18:04:03.174" v="23" actId="478"/>
          <ac:picMkLst>
            <pc:docMk/>
            <pc:sldMk cId="899732955" sldId="289"/>
            <ac:picMk id="5" creationId="{423FE56F-CEDD-44CC-807A-B99C5F230FC8}"/>
          </ac:picMkLst>
        </pc:picChg>
      </pc:sldChg>
      <pc:sldChg chg="delSp modSp add modTransition setBg">
        <pc:chgData name="Rob Sewell" userId="c802df42025d5e1f" providerId="LiveId" clId="{8A9BAFE6-1E7C-4B06-B855-64922D3370AB}" dt="2017-09-19T18:05:55.873" v="69" actId="13926"/>
        <pc:sldMkLst>
          <pc:docMk/>
          <pc:sldMk cId="4187190148" sldId="290"/>
        </pc:sldMkLst>
        <pc:spChg chg="mod">
          <ac:chgData name="Rob Sewell" userId="c802df42025d5e1f" providerId="LiveId" clId="{8A9BAFE6-1E7C-4B06-B855-64922D3370AB}" dt="2017-09-19T18:05:51.202" v="67" actId="13926"/>
          <ac:spMkLst>
            <pc:docMk/>
            <pc:sldMk cId="4187190148" sldId="290"/>
            <ac:spMk id="2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5:55.873" v="69" actId="13926"/>
          <ac:spMkLst>
            <pc:docMk/>
            <pc:sldMk cId="4187190148" sldId="290"/>
            <ac:spMk id="9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5:36.707" v="61" actId="13926"/>
          <ac:spMkLst>
            <pc:docMk/>
            <pc:sldMk cId="4187190148" sldId="290"/>
            <ac:spMk id="12" creationId="{00000000-0000-0000-0000-000000000000}"/>
          </ac:spMkLst>
        </pc:spChg>
        <pc:picChg chg="del">
          <ac:chgData name="Rob Sewell" userId="c802df42025d5e1f" providerId="LiveId" clId="{8A9BAFE6-1E7C-4B06-B855-64922D3370AB}" dt="2017-09-19T18:05:53.035" v="68" actId="478"/>
          <ac:picMkLst>
            <pc:docMk/>
            <pc:sldMk cId="4187190148" sldId="290"/>
            <ac:picMk id="6" creationId="{0D0378A2-5D2F-455A-89C5-D1C96A6B2FDF}"/>
          </ac:picMkLst>
        </pc:picChg>
      </pc:sldChg>
      <pc:sldChg chg="delSp modSp add modTransition setBg">
        <pc:chgData name="Rob Sewell" userId="c802df42025d5e1f" providerId="LiveId" clId="{8A9BAFE6-1E7C-4B06-B855-64922D3370AB}" dt="2017-09-19T18:06:24.801" v="77" actId="478"/>
        <pc:sldMkLst>
          <pc:docMk/>
          <pc:sldMk cId="1455764270" sldId="291"/>
        </pc:sldMkLst>
        <pc:spChg chg="mod">
          <ac:chgData name="Rob Sewell" userId="c802df42025d5e1f" providerId="LiveId" clId="{8A9BAFE6-1E7C-4B06-B855-64922D3370AB}" dt="2017-09-19T18:06:22.112" v="76" actId="255"/>
          <ac:spMkLst>
            <pc:docMk/>
            <pc:sldMk cId="1455764270" sldId="291"/>
            <ac:spMk id="12" creationId="{00000000-0000-0000-0000-000000000000}"/>
          </ac:spMkLst>
        </pc:spChg>
        <pc:picChg chg="del">
          <ac:chgData name="Rob Sewell" userId="c802df42025d5e1f" providerId="LiveId" clId="{8A9BAFE6-1E7C-4B06-B855-64922D3370AB}" dt="2017-09-19T18:06:24.801" v="77" actId="478"/>
          <ac:picMkLst>
            <pc:docMk/>
            <pc:sldMk cId="1455764270" sldId="291"/>
            <ac:picMk id="6" creationId="{F70AE408-2B42-4088-9D40-4D6D48E0ECCE}"/>
          </ac:picMkLst>
        </pc:picChg>
      </pc:sldChg>
      <pc:sldChg chg="delSp modSp add modTransition setBg">
        <pc:chgData name="Rob Sewell" userId="c802df42025d5e1f" providerId="LiveId" clId="{8A9BAFE6-1E7C-4B06-B855-64922D3370AB}" dt="2017-09-19T18:07:16.047" v="90" actId="478"/>
        <pc:sldMkLst>
          <pc:docMk/>
          <pc:sldMk cId="2179240212" sldId="292"/>
        </pc:sldMkLst>
        <pc:spChg chg="mod">
          <ac:chgData name="Rob Sewell" userId="c802df42025d5e1f" providerId="LiveId" clId="{8A9BAFE6-1E7C-4B06-B855-64922D3370AB}" dt="2017-09-19T18:07:14.229" v="89" actId="478"/>
          <ac:spMkLst>
            <pc:docMk/>
            <pc:sldMk cId="2179240212" sldId="292"/>
            <ac:spMk id="9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6:46.542" v="83" actId="14100"/>
          <ac:spMkLst>
            <pc:docMk/>
            <pc:sldMk cId="2179240212" sldId="292"/>
            <ac:spMk id="12" creationId="{00000000-0000-0000-0000-000000000000}"/>
          </ac:spMkLst>
        </pc:spChg>
        <pc:picChg chg="del">
          <ac:chgData name="Rob Sewell" userId="c802df42025d5e1f" providerId="LiveId" clId="{8A9BAFE6-1E7C-4B06-B855-64922D3370AB}" dt="2017-09-19T18:07:16.047" v="90" actId="478"/>
          <ac:picMkLst>
            <pc:docMk/>
            <pc:sldMk cId="2179240212" sldId="292"/>
            <ac:picMk id="6" creationId="{930D6590-BC91-442E-9F29-912E23F8660E}"/>
          </ac:picMkLst>
        </pc:picChg>
      </pc:sldChg>
      <pc:sldChg chg="delSp modSp add modTransition setBg">
        <pc:chgData name="Rob Sewell" userId="c802df42025d5e1f" providerId="LiveId" clId="{8A9BAFE6-1E7C-4B06-B855-64922D3370AB}" dt="2017-09-19T18:08:12.369" v="103" actId="478"/>
        <pc:sldMkLst>
          <pc:docMk/>
          <pc:sldMk cId="2142823199" sldId="293"/>
        </pc:sldMkLst>
        <pc:spChg chg="mod">
          <ac:chgData name="Rob Sewell" userId="c802df42025d5e1f" providerId="LiveId" clId="{8A9BAFE6-1E7C-4B06-B855-64922D3370AB}" dt="2017-09-19T18:08:07.326" v="102" actId="1076"/>
          <ac:spMkLst>
            <pc:docMk/>
            <pc:sldMk cId="2142823199" sldId="293"/>
            <ac:spMk id="2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7:38.042" v="94" actId="478"/>
          <ac:spMkLst>
            <pc:docMk/>
            <pc:sldMk cId="2142823199" sldId="293"/>
            <ac:spMk id="12" creationId="{00000000-0000-0000-0000-000000000000}"/>
          </ac:spMkLst>
        </pc:spChg>
        <pc:picChg chg="del">
          <ac:chgData name="Rob Sewell" userId="c802df42025d5e1f" providerId="LiveId" clId="{8A9BAFE6-1E7C-4B06-B855-64922D3370AB}" dt="2017-09-19T18:08:12.369" v="103" actId="478"/>
          <ac:picMkLst>
            <pc:docMk/>
            <pc:sldMk cId="2142823199" sldId="293"/>
            <ac:picMk id="6" creationId="{785C7F3F-BF68-4546-8E72-288EA2CF71D3}"/>
          </ac:picMkLst>
        </pc:picChg>
      </pc:sldChg>
      <pc:sldChg chg="delSp modSp add modTransition setBg">
        <pc:chgData name="Rob Sewell" userId="c802df42025d5e1f" providerId="LiveId" clId="{8A9BAFE6-1E7C-4B06-B855-64922D3370AB}" dt="2017-09-19T18:08:54.766" v="115" actId="13926"/>
        <pc:sldMkLst>
          <pc:docMk/>
          <pc:sldMk cId="1510186156" sldId="294"/>
        </pc:sldMkLst>
        <pc:spChg chg="mod">
          <ac:chgData name="Rob Sewell" userId="c802df42025d5e1f" providerId="LiveId" clId="{8A9BAFE6-1E7C-4B06-B855-64922D3370AB}" dt="2017-09-19T18:08:54.766" v="115" actId="13926"/>
          <ac:spMkLst>
            <pc:docMk/>
            <pc:sldMk cId="1510186156" sldId="294"/>
            <ac:spMk id="2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8:31.592" v="109" actId="14100"/>
          <ac:spMkLst>
            <pc:docMk/>
            <pc:sldMk cId="1510186156" sldId="294"/>
            <ac:spMk id="12" creationId="{00000000-0000-0000-0000-000000000000}"/>
          </ac:spMkLst>
        </pc:spChg>
        <pc:picChg chg="del">
          <ac:chgData name="Rob Sewell" userId="c802df42025d5e1f" providerId="LiveId" clId="{8A9BAFE6-1E7C-4B06-B855-64922D3370AB}" dt="2017-09-19T18:08:49.916" v="114" actId="478"/>
          <ac:picMkLst>
            <pc:docMk/>
            <pc:sldMk cId="1510186156" sldId="294"/>
            <ac:picMk id="5" creationId="{279F35AC-A90F-4AEA-AEE2-30D4DF1BC6F5}"/>
          </ac:picMkLst>
        </pc:picChg>
      </pc:sldChg>
      <pc:sldChg chg="delSp modSp add modTransition setBg">
        <pc:chgData name="Rob Sewell" userId="c802df42025d5e1f" providerId="LiveId" clId="{8A9BAFE6-1E7C-4B06-B855-64922D3370AB}" dt="2017-09-19T18:09:58.238" v="130" actId="478"/>
        <pc:sldMkLst>
          <pc:docMk/>
          <pc:sldMk cId="1809566152" sldId="295"/>
        </pc:sldMkLst>
        <pc:spChg chg="mod">
          <ac:chgData name="Rob Sewell" userId="c802df42025d5e1f" providerId="LiveId" clId="{8A9BAFE6-1E7C-4B06-B855-64922D3370AB}" dt="2017-09-19T18:09:54.270" v="129" actId="478"/>
          <ac:spMkLst>
            <pc:docMk/>
            <pc:sldMk cId="1809566152" sldId="295"/>
            <ac:spMk id="2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9:15.879" v="119" actId="478"/>
          <ac:spMkLst>
            <pc:docMk/>
            <pc:sldMk cId="1809566152" sldId="295"/>
            <ac:spMk id="3" creationId="{00000000-0000-0000-0000-000000000000}"/>
          </ac:spMkLst>
        </pc:spChg>
        <pc:spChg chg="mod">
          <ac:chgData name="Rob Sewell" userId="c802df42025d5e1f" providerId="LiveId" clId="{8A9BAFE6-1E7C-4B06-B855-64922D3370AB}" dt="2017-09-19T18:09:36.118" v="125" actId="478"/>
          <ac:spMkLst>
            <pc:docMk/>
            <pc:sldMk cId="1809566152" sldId="295"/>
            <ac:spMk id="12" creationId="{00000000-0000-0000-0000-000000000000}"/>
          </ac:spMkLst>
        </pc:spChg>
        <pc:picChg chg="del">
          <ac:chgData name="Rob Sewell" userId="c802df42025d5e1f" providerId="LiveId" clId="{8A9BAFE6-1E7C-4B06-B855-64922D3370AB}" dt="2017-09-19T18:09:58.238" v="130" actId="478"/>
          <ac:picMkLst>
            <pc:docMk/>
            <pc:sldMk cId="1809566152" sldId="295"/>
            <ac:picMk id="8" creationId="{29AB7B0B-030A-43BC-838E-6E9E3611A547}"/>
          </ac:picMkLst>
        </pc:picChg>
      </pc:sldChg>
      <pc:sldChg chg="add">
        <pc:chgData name="Rob Sewell" userId="c802df42025d5e1f" providerId="LiveId" clId="{8A9BAFE6-1E7C-4B06-B855-64922D3370AB}" dt="2017-09-19T18:11:15.202" v="150" actId="13926"/>
        <pc:sldMkLst>
          <pc:docMk/>
          <pc:sldMk cId="505776925" sldId="296"/>
        </pc:sldMkLst>
      </pc:sldChg>
      <pc:sldChg chg="add del modTransition">
        <pc:chgData name="Rob Sewell" userId="c802df42025d5e1f" providerId="LiveId" clId="{8A9BAFE6-1E7C-4B06-B855-64922D3370AB}" dt="2017-09-19T18:10:02.697" v="131" actId="2696"/>
        <pc:sldMkLst>
          <pc:docMk/>
          <pc:sldMk cId="3880213463" sldId="296"/>
        </pc:sldMkLst>
      </pc:sldChg>
      <pc:sldMasterChg chg="delSldLayout">
        <pc:chgData name="Rob Sewell" userId="c802df42025d5e1f" providerId="LiveId" clId="{8A9BAFE6-1E7C-4B06-B855-64922D3370AB}" dt="2017-09-19T18:10:17.658" v="143" actId="2696"/>
        <pc:sldMasterMkLst>
          <pc:docMk/>
          <pc:sldMasterMk cId="535636480" sldId="2147483660"/>
        </pc:sldMasterMkLst>
        <pc:sldLayoutChg chg="del">
          <pc:chgData name="Rob Sewell" userId="c802df42025d5e1f" providerId="LiveId" clId="{8A9BAFE6-1E7C-4B06-B855-64922D3370AB}" dt="2017-09-19T18:10:17.527" v="133" actId="2696"/>
          <pc:sldLayoutMkLst>
            <pc:docMk/>
            <pc:sldMasterMk cId="535636480" sldId="2147483660"/>
            <pc:sldLayoutMk cId="3777205536" sldId="2147483672"/>
          </pc:sldLayoutMkLst>
        </pc:sldLayoutChg>
        <pc:sldLayoutChg chg="del">
          <pc:chgData name="Rob Sewell" userId="c802df42025d5e1f" providerId="LiveId" clId="{8A9BAFE6-1E7C-4B06-B855-64922D3370AB}" dt="2017-09-19T18:10:17.658" v="143" actId="2696"/>
          <pc:sldLayoutMkLst>
            <pc:docMk/>
            <pc:sldMasterMk cId="535636480" sldId="2147483660"/>
            <pc:sldLayoutMk cId="3262986526" sldId="2147483673"/>
          </pc:sldLayoutMkLst>
        </pc:sldLayoutChg>
      </pc:sldMasterChg>
    </pc:docChg>
  </pc:docChgLst>
  <pc:docChgLst>
    <pc:chgData name="Rob Sewell" userId="c802df42025d5e1f" providerId="LiveId" clId="{9F22F6C1-C023-4FE7-92ED-139AFDC23CCD}"/>
    <pc:docChg chg="undo custSel delSld modSld">
      <pc:chgData name="Rob Sewell" userId="c802df42025d5e1f" providerId="LiveId" clId="{9F22F6C1-C023-4FE7-92ED-139AFDC23CCD}" dt="2017-10-20T09:06:58.918" v="361" actId="13926"/>
      <pc:docMkLst>
        <pc:docMk/>
      </pc:docMkLst>
      <pc:sldChg chg="addSp delSp modSp">
        <pc:chgData name="Rob Sewell" userId="c802df42025d5e1f" providerId="LiveId" clId="{9F22F6C1-C023-4FE7-92ED-139AFDC23CCD}" dt="2017-10-20T09:06:58.918" v="361" actId="13926"/>
        <pc:sldMkLst>
          <pc:docMk/>
          <pc:sldMk cId="98747621" sldId="287"/>
        </pc:sldMkLst>
        <pc:spChg chg="mod">
          <ac:chgData name="Rob Sewell" userId="c802df42025d5e1f" providerId="LiveId" clId="{9F22F6C1-C023-4FE7-92ED-139AFDC23CCD}" dt="2017-10-20T09:06:58.918" v="361" actId="13926"/>
          <ac:spMkLst>
            <pc:docMk/>
            <pc:sldMk cId="98747621" sldId="287"/>
            <ac:spMk id="4" creationId="{00000000-0000-0000-0000-000000000000}"/>
          </ac:spMkLst>
        </pc:spChg>
        <pc:spChg chg="add del">
          <ac:chgData name="Rob Sewell" userId="c802df42025d5e1f" providerId="LiveId" clId="{9F22F6C1-C023-4FE7-92ED-139AFDC23CCD}" dt="2017-10-20T08:46:58.118" v="9"/>
          <ac:spMkLst>
            <pc:docMk/>
            <pc:sldMk cId="98747621" sldId="287"/>
            <ac:spMk id="9" creationId="{52AC82EE-073E-4476-A60F-38C39FC78803}"/>
          </ac:spMkLst>
        </pc:spChg>
        <pc:picChg chg="del">
          <ac:chgData name="Rob Sewell" userId="c802df42025d5e1f" providerId="LiveId" clId="{9F22F6C1-C023-4FE7-92ED-139AFDC23CCD}" dt="2017-10-20T08:39:55.738" v="0" actId="478"/>
          <ac:picMkLst>
            <pc:docMk/>
            <pc:sldMk cId="98747621" sldId="287"/>
            <ac:picMk id="3" creationId="{2E861F28-7237-45C7-9A32-33135490D305}"/>
          </ac:picMkLst>
        </pc:picChg>
        <pc:picChg chg="add del mod">
          <ac:chgData name="Rob Sewell" userId="c802df42025d5e1f" providerId="LiveId" clId="{9F22F6C1-C023-4FE7-92ED-139AFDC23CCD}" dt="2017-10-20T08:47:18.396" v="12" actId="478"/>
          <ac:picMkLst>
            <pc:docMk/>
            <pc:sldMk cId="98747621" sldId="287"/>
            <ac:picMk id="8" creationId="{FAFB2BFF-BC90-42A4-A2F7-AD93A18120E2}"/>
          </ac:picMkLst>
        </pc:picChg>
        <pc:picChg chg="add del mod">
          <ac:chgData name="Rob Sewell" userId="c802df42025d5e1f" providerId="LiveId" clId="{9F22F6C1-C023-4FE7-92ED-139AFDC23CCD}" dt="2017-10-20T08:48:18.543" v="15" actId="478"/>
          <ac:picMkLst>
            <pc:docMk/>
            <pc:sldMk cId="98747621" sldId="287"/>
            <ac:picMk id="10" creationId="{E172CDD3-6A64-44C2-9E84-0B0BA9576B5B}"/>
          </ac:picMkLst>
        </pc:picChg>
        <pc:picChg chg="add mod">
          <ac:chgData name="Rob Sewell" userId="c802df42025d5e1f" providerId="LiveId" clId="{9F22F6C1-C023-4FE7-92ED-139AFDC23CCD}" dt="2017-10-20T08:57:50.036" v="55" actId="1076"/>
          <ac:picMkLst>
            <pc:docMk/>
            <pc:sldMk cId="98747621" sldId="287"/>
            <ac:picMk id="11" creationId="{1B910148-5C62-48E5-81BB-1146DD15D3EC}"/>
          </ac:picMkLst>
        </pc:picChg>
      </pc:sldChg>
      <pc:sldChg chg="addSp modSp">
        <pc:chgData name="Rob Sewell" userId="c802df42025d5e1f" providerId="LiveId" clId="{9F22F6C1-C023-4FE7-92ED-139AFDC23CCD}" dt="2017-10-20T08:50:32.060" v="47" actId="20577"/>
        <pc:sldMkLst>
          <pc:docMk/>
          <pc:sldMk cId="274853247" sldId="288"/>
        </pc:sldMkLst>
        <pc:spChg chg="add mod">
          <ac:chgData name="Rob Sewell" userId="c802df42025d5e1f" providerId="LiveId" clId="{9F22F6C1-C023-4FE7-92ED-139AFDC23CCD}" dt="2017-10-20T08:50:32.060" v="47" actId="20577"/>
          <ac:spMkLst>
            <pc:docMk/>
            <pc:sldMk cId="274853247" sldId="288"/>
            <ac:spMk id="5" creationId="{D4A0FE45-49E6-41F3-B0F5-DAABCCE0FA2C}"/>
          </ac:spMkLst>
        </pc:spChg>
      </pc:sldChg>
      <pc:sldChg chg="addSp">
        <pc:chgData name="Rob Sewell" userId="c802df42025d5e1f" providerId="LiveId" clId="{9F22F6C1-C023-4FE7-92ED-139AFDC23CCD}" dt="2017-10-20T08:50:44.353" v="48"/>
        <pc:sldMkLst>
          <pc:docMk/>
          <pc:sldMk cId="899732955" sldId="289"/>
        </pc:sldMkLst>
        <pc:spChg chg="add">
          <ac:chgData name="Rob Sewell" userId="c802df42025d5e1f" providerId="LiveId" clId="{9F22F6C1-C023-4FE7-92ED-139AFDC23CCD}" dt="2017-10-20T08:50:44.353" v="48"/>
          <ac:spMkLst>
            <pc:docMk/>
            <pc:sldMk cId="899732955" sldId="289"/>
            <ac:spMk id="4" creationId="{CD9CCD87-393F-4F11-BFCF-14C280A20E58}"/>
          </ac:spMkLst>
        </pc:spChg>
      </pc:sldChg>
      <pc:sldChg chg="addSp">
        <pc:chgData name="Rob Sewell" userId="c802df42025d5e1f" providerId="LiveId" clId="{9F22F6C1-C023-4FE7-92ED-139AFDC23CCD}" dt="2017-10-20T08:50:48.371" v="49"/>
        <pc:sldMkLst>
          <pc:docMk/>
          <pc:sldMk cId="4187190148" sldId="290"/>
        </pc:sldMkLst>
        <pc:spChg chg="add">
          <ac:chgData name="Rob Sewell" userId="c802df42025d5e1f" providerId="LiveId" clId="{9F22F6C1-C023-4FE7-92ED-139AFDC23CCD}" dt="2017-10-20T08:50:48.371" v="49"/>
          <ac:spMkLst>
            <pc:docMk/>
            <pc:sldMk cId="4187190148" sldId="290"/>
            <ac:spMk id="5" creationId="{252F140A-B84C-4C0B-A61D-9E3686216FAE}"/>
          </ac:spMkLst>
        </pc:spChg>
      </pc:sldChg>
      <pc:sldChg chg="addSp">
        <pc:chgData name="Rob Sewell" userId="c802df42025d5e1f" providerId="LiveId" clId="{9F22F6C1-C023-4FE7-92ED-139AFDC23CCD}" dt="2017-10-20T08:50:52.101" v="50"/>
        <pc:sldMkLst>
          <pc:docMk/>
          <pc:sldMk cId="1455764270" sldId="291"/>
        </pc:sldMkLst>
        <pc:spChg chg="add">
          <ac:chgData name="Rob Sewell" userId="c802df42025d5e1f" providerId="LiveId" clId="{9F22F6C1-C023-4FE7-92ED-139AFDC23CCD}" dt="2017-10-20T08:50:52.101" v="50"/>
          <ac:spMkLst>
            <pc:docMk/>
            <pc:sldMk cId="1455764270" sldId="291"/>
            <ac:spMk id="5" creationId="{C63DA1A7-0D63-4723-A335-1588AE74AC2D}"/>
          </ac:spMkLst>
        </pc:spChg>
      </pc:sldChg>
      <pc:sldChg chg="addSp">
        <pc:chgData name="Rob Sewell" userId="c802df42025d5e1f" providerId="LiveId" clId="{9F22F6C1-C023-4FE7-92ED-139AFDC23CCD}" dt="2017-10-20T08:50:57.241" v="51"/>
        <pc:sldMkLst>
          <pc:docMk/>
          <pc:sldMk cId="2179240212" sldId="292"/>
        </pc:sldMkLst>
        <pc:spChg chg="add">
          <ac:chgData name="Rob Sewell" userId="c802df42025d5e1f" providerId="LiveId" clId="{9F22F6C1-C023-4FE7-92ED-139AFDC23CCD}" dt="2017-10-20T08:50:57.241" v="51"/>
          <ac:spMkLst>
            <pc:docMk/>
            <pc:sldMk cId="2179240212" sldId="292"/>
            <ac:spMk id="5" creationId="{CA1B3EFE-34DF-4ED9-88A2-ACD862760E7E}"/>
          </ac:spMkLst>
        </pc:spChg>
      </pc:sldChg>
      <pc:sldChg chg="addSp">
        <pc:chgData name="Rob Sewell" userId="c802df42025d5e1f" providerId="LiveId" clId="{9F22F6C1-C023-4FE7-92ED-139AFDC23CCD}" dt="2017-10-20T08:51:01.188" v="52"/>
        <pc:sldMkLst>
          <pc:docMk/>
          <pc:sldMk cId="2142823199" sldId="293"/>
        </pc:sldMkLst>
        <pc:spChg chg="add">
          <ac:chgData name="Rob Sewell" userId="c802df42025d5e1f" providerId="LiveId" clId="{9F22F6C1-C023-4FE7-92ED-139AFDC23CCD}" dt="2017-10-20T08:51:01.188" v="52"/>
          <ac:spMkLst>
            <pc:docMk/>
            <pc:sldMk cId="2142823199" sldId="293"/>
            <ac:spMk id="5" creationId="{158E9B8C-19BA-431E-868E-414A89B72A0C}"/>
          </ac:spMkLst>
        </pc:spChg>
      </pc:sldChg>
      <pc:sldChg chg="addSp">
        <pc:chgData name="Rob Sewell" userId="c802df42025d5e1f" providerId="LiveId" clId="{9F22F6C1-C023-4FE7-92ED-139AFDC23CCD}" dt="2017-10-20T08:51:04.886" v="53"/>
        <pc:sldMkLst>
          <pc:docMk/>
          <pc:sldMk cId="1510186156" sldId="294"/>
        </pc:sldMkLst>
        <pc:spChg chg="add">
          <ac:chgData name="Rob Sewell" userId="c802df42025d5e1f" providerId="LiveId" clId="{9F22F6C1-C023-4FE7-92ED-139AFDC23CCD}" dt="2017-10-20T08:51:04.886" v="53"/>
          <ac:spMkLst>
            <pc:docMk/>
            <pc:sldMk cId="1510186156" sldId="294"/>
            <ac:spMk id="4" creationId="{82D07931-BF9B-417F-A49C-DB77AE38EE37}"/>
          </ac:spMkLst>
        </pc:spChg>
      </pc:sldChg>
      <pc:sldChg chg="addSp modSp">
        <pc:chgData name="Rob Sewell" userId="c802df42025d5e1f" providerId="LiveId" clId="{9F22F6C1-C023-4FE7-92ED-139AFDC23CCD}" dt="2017-10-20T08:48:47.669" v="20" actId="14100"/>
        <pc:sldMkLst>
          <pc:docMk/>
          <pc:sldMk cId="505776925" sldId="296"/>
        </pc:sldMkLst>
        <pc:picChg chg="add mod">
          <ac:chgData name="Rob Sewell" userId="c802df42025d5e1f" providerId="LiveId" clId="{9F22F6C1-C023-4FE7-92ED-139AFDC23CCD}" dt="2017-10-20T08:48:47.669" v="20" actId="14100"/>
          <ac:picMkLst>
            <pc:docMk/>
            <pc:sldMk cId="505776925" sldId="296"/>
            <ac:picMk id="5" creationId="{07979E71-5D7F-4EC5-B2C6-8D463331EC24}"/>
          </ac:picMkLst>
        </pc:picChg>
      </pc:sldChg>
      <pc:sldChg chg="del">
        <pc:chgData name="Rob Sewell" userId="c802df42025d5e1f" providerId="LiveId" clId="{9F22F6C1-C023-4FE7-92ED-139AFDC23CCD}" dt="2017-10-20T08:39:57.502" v="1" actId="2696"/>
        <pc:sldMkLst>
          <pc:docMk/>
          <pc:sldMk cId="3642487453" sldId="297"/>
        </pc:sldMkLst>
      </pc:sldChg>
    </pc:docChg>
  </pc:docChgLst>
  <pc:docChgLst>
    <pc:chgData name="Rob Sewell" userId="c802df42025d5e1f" providerId="LiveId" clId="{C4510D9F-6B3D-4884-9BFE-8675EA938BE4}"/>
    <pc:docChg chg="undo custSel addSld delSld modSld sldOrd">
      <pc:chgData name="Rob Sewell" userId="c802df42025d5e1f" providerId="LiveId" clId="{C4510D9F-6B3D-4884-9BFE-8675EA938BE4}" dt="2017-10-20T07:55:10.398" v="84"/>
      <pc:docMkLst>
        <pc:docMk/>
      </pc:docMkLst>
      <pc:sldChg chg="addSp delSp modSp">
        <pc:chgData name="Rob Sewell" userId="c802df42025d5e1f" providerId="LiveId" clId="{C4510D9F-6B3D-4884-9BFE-8675EA938BE4}" dt="2017-10-03T09:29:56.220" v="81" actId="2696"/>
        <pc:sldMkLst>
          <pc:docMk/>
          <pc:sldMk cId="98747621" sldId="287"/>
        </pc:sldMkLst>
        <pc:spChg chg="mod">
          <ac:chgData name="Rob Sewell" userId="c802df42025d5e1f" providerId="LiveId" clId="{C4510D9F-6B3D-4884-9BFE-8675EA938BE4}" dt="2017-10-03T08:58:30.792" v="10" actId="20577"/>
          <ac:spMkLst>
            <pc:docMk/>
            <pc:sldMk cId="98747621" sldId="287"/>
            <ac:spMk id="4" creationId="{00000000-0000-0000-0000-000000000000}"/>
          </ac:spMkLst>
        </pc:spChg>
        <pc:picChg chg="add del">
          <ac:chgData name="Rob Sewell" userId="c802df42025d5e1f" providerId="LiveId" clId="{C4510D9F-6B3D-4884-9BFE-8675EA938BE4}" dt="2017-10-03T09:29:56.220" v="81" actId="2696"/>
          <ac:picMkLst>
            <pc:docMk/>
            <pc:sldMk cId="98747621" sldId="287"/>
            <ac:picMk id="8" creationId="{C8148625-99E0-4192-B2E9-844C44BD65DA}"/>
          </ac:picMkLst>
        </pc:picChg>
      </pc:sldChg>
      <pc:sldChg chg="addSp delSp modSp modTransition">
        <pc:chgData name="Rob Sewell" userId="c802df42025d5e1f" providerId="LiveId" clId="{C4510D9F-6B3D-4884-9BFE-8675EA938BE4}" dt="2017-10-20T07:55:10.398" v="84"/>
        <pc:sldMkLst>
          <pc:docMk/>
          <pc:sldMk cId="3642487453" sldId="297"/>
        </pc:sldMkLst>
        <pc:picChg chg="del">
          <ac:chgData name="Rob Sewell" userId="c802df42025d5e1f" providerId="LiveId" clId="{C4510D9F-6B3D-4884-9BFE-8675EA938BE4}" dt="2017-10-03T09:18:50.732" v="14" actId="478"/>
          <ac:picMkLst>
            <pc:docMk/>
            <pc:sldMk cId="3642487453" sldId="297"/>
            <ac:picMk id="3" creationId="{DBBE2603-E785-43B5-873C-D2FBAE659DCD}"/>
          </ac:picMkLst>
        </pc:picChg>
        <pc:picChg chg="del">
          <ac:chgData name="Rob Sewell" userId="c802df42025d5e1f" providerId="LiveId" clId="{C4510D9F-6B3D-4884-9BFE-8675EA938BE4}" dt="2017-10-03T09:18:51.859" v="15" actId="478"/>
          <ac:picMkLst>
            <pc:docMk/>
            <pc:sldMk cId="3642487453" sldId="297"/>
            <ac:picMk id="4" creationId="{011CC2E7-57F0-4505-817D-1840BA27BBE3}"/>
          </ac:picMkLst>
        </pc:picChg>
        <pc:picChg chg="del mod">
          <ac:chgData name="Rob Sewell" userId="c802df42025d5e1f" providerId="LiveId" clId="{C4510D9F-6B3D-4884-9BFE-8675EA938BE4}" dt="2017-10-03T09:18:52.640" v="17" actId="478"/>
          <ac:picMkLst>
            <pc:docMk/>
            <pc:sldMk cId="3642487453" sldId="297"/>
            <ac:picMk id="5" creationId="{BFCBAC35-467B-4972-BDB1-48F1EEEE9595}"/>
          </ac:picMkLst>
        </pc:picChg>
        <pc:picChg chg="add mod">
          <ac:chgData name="Rob Sewell" userId="c802df42025d5e1f" providerId="LiveId" clId="{C4510D9F-6B3D-4884-9BFE-8675EA938BE4}" dt="2017-10-03T09:21:24.530" v="48" actId="1076"/>
          <ac:picMkLst>
            <pc:docMk/>
            <pc:sldMk cId="3642487453" sldId="297"/>
            <ac:picMk id="6" creationId="{AE4AB253-493B-42BD-851B-C912E2A8224C}"/>
          </ac:picMkLst>
        </pc:picChg>
        <pc:picChg chg="add mod">
          <ac:chgData name="Rob Sewell" userId="c802df42025d5e1f" providerId="LiveId" clId="{C4510D9F-6B3D-4884-9BFE-8675EA938BE4}" dt="2017-10-03T09:21:28.556" v="50" actId="1076"/>
          <ac:picMkLst>
            <pc:docMk/>
            <pc:sldMk cId="3642487453" sldId="297"/>
            <ac:picMk id="7" creationId="{9A6EC07F-C539-413A-A396-A6A4FEE904D5}"/>
          </ac:picMkLst>
        </pc:picChg>
        <pc:picChg chg="add mod">
          <ac:chgData name="Rob Sewell" userId="c802df42025d5e1f" providerId="LiveId" clId="{C4510D9F-6B3D-4884-9BFE-8675EA938BE4}" dt="2017-10-03T09:22:17.369" v="63" actId="1076"/>
          <ac:picMkLst>
            <pc:docMk/>
            <pc:sldMk cId="3642487453" sldId="297"/>
            <ac:picMk id="8" creationId="{C5873D37-BBDD-47F7-A111-B84133A1D149}"/>
          </ac:picMkLst>
        </pc:picChg>
        <pc:picChg chg="add mod">
          <ac:chgData name="Rob Sewell" userId="c802df42025d5e1f" providerId="LiveId" clId="{C4510D9F-6B3D-4884-9BFE-8675EA938BE4}" dt="2017-10-03T09:21:21.894" v="47" actId="1076"/>
          <ac:picMkLst>
            <pc:docMk/>
            <pc:sldMk cId="3642487453" sldId="297"/>
            <ac:picMk id="9" creationId="{6E4FA054-0CB2-4538-A5AD-3195E410753F}"/>
          </ac:picMkLst>
        </pc:picChg>
        <pc:picChg chg="add mod">
          <ac:chgData name="Rob Sewell" userId="c802df42025d5e1f" providerId="LiveId" clId="{C4510D9F-6B3D-4884-9BFE-8675EA938BE4}" dt="2017-10-03T09:21:57.662" v="59" actId="1076"/>
          <ac:picMkLst>
            <pc:docMk/>
            <pc:sldMk cId="3642487453" sldId="297"/>
            <ac:picMk id="10" creationId="{AEC86229-159A-4C04-8A90-F315B5974CAA}"/>
          </ac:picMkLst>
        </pc:picChg>
        <pc:picChg chg="add mod">
          <ac:chgData name="Rob Sewell" userId="c802df42025d5e1f" providerId="LiveId" clId="{C4510D9F-6B3D-4884-9BFE-8675EA938BE4}" dt="2017-10-03T09:22:06.828" v="60" actId="1076"/>
          <ac:picMkLst>
            <pc:docMk/>
            <pc:sldMk cId="3642487453" sldId="297"/>
            <ac:picMk id="11" creationId="{1A36C606-CDDD-4BC1-859B-5570B90869BE}"/>
          </ac:picMkLst>
        </pc:picChg>
        <pc:picChg chg="add mod">
          <ac:chgData name="Rob Sewell" userId="c802df42025d5e1f" providerId="LiveId" clId="{C4510D9F-6B3D-4884-9BFE-8675EA938BE4}" dt="2017-10-03T09:21:48.545" v="56" actId="1076"/>
          <ac:picMkLst>
            <pc:docMk/>
            <pc:sldMk cId="3642487453" sldId="297"/>
            <ac:picMk id="12" creationId="{EA8E41AF-A05E-465A-87CF-890F3905BC5E}"/>
          </ac:picMkLst>
        </pc:picChg>
        <pc:picChg chg="add mod">
          <ac:chgData name="Rob Sewell" userId="c802df42025d5e1f" providerId="LiveId" clId="{C4510D9F-6B3D-4884-9BFE-8675EA938BE4}" dt="2017-10-03T09:22:09.002" v="61" actId="1076"/>
          <ac:picMkLst>
            <pc:docMk/>
            <pc:sldMk cId="3642487453" sldId="297"/>
            <ac:picMk id="13" creationId="{06833AE0-58C4-45A0-879D-A0E432A9B70A}"/>
          </ac:picMkLst>
        </pc:picChg>
        <pc:picChg chg="add mod">
          <ac:chgData name="Rob Sewell" userId="c802df42025d5e1f" providerId="LiveId" clId="{C4510D9F-6B3D-4884-9BFE-8675EA938BE4}" dt="2017-10-03T09:21:51.235" v="57" actId="1076"/>
          <ac:picMkLst>
            <pc:docMk/>
            <pc:sldMk cId="3642487453" sldId="297"/>
            <ac:picMk id="14" creationId="{C9A121C5-C680-4980-ABBC-A87797989DDA}"/>
          </ac:picMkLst>
        </pc:picChg>
        <pc:picChg chg="add mod">
          <ac:chgData name="Rob Sewell" userId="c802df42025d5e1f" providerId="LiveId" clId="{C4510D9F-6B3D-4884-9BFE-8675EA938BE4}" dt="2017-10-03T09:21:04.077" v="44" actId="1076"/>
          <ac:picMkLst>
            <pc:docMk/>
            <pc:sldMk cId="3642487453" sldId="297"/>
            <ac:picMk id="15" creationId="{CFF4F800-1539-49D8-B2FC-F5F58D700E14}"/>
          </ac:picMkLst>
        </pc:picChg>
      </pc:sldChg>
      <pc:sldChg chg="addSp delSp modSp add del ord">
        <pc:chgData name="Rob Sewell" userId="c802df42025d5e1f" providerId="LiveId" clId="{C4510D9F-6B3D-4884-9BFE-8675EA938BE4}" dt="2017-10-03T11:33:50.859" v="83" actId="2696"/>
        <pc:sldMkLst>
          <pc:docMk/>
          <pc:sldMk cId="2536916193" sldId="298"/>
        </pc:sldMkLst>
        <pc:spChg chg="del">
          <ac:chgData name="Rob Sewell" userId="c802df42025d5e1f" providerId="LiveId" clId="{C4510D9F-6B3D-4884-9BFE-8675EA938BE4}" dt="2017-10-03T09:27:48.330" v="71" actId="2696"/>
          <ac:spMkLst>
            <pc:docMk/>
            <pc:sldMk cId="2536916193" sldId="298"/>
            <ac:spMk id="3" creationId="{D1DF0F4A-029A-4045-AE52-D87F701DE50D}"/>
          </ac:spMkLst>
        </pc:spChg>
        <pc:spChg chg="add del mod">
          <ac:chgData name="Rob Sewell" userId="c802df42025d5e1f" providerId="LiveId" clId="{C4510D9F-6B3D-4884-9BFE-8675EA938BE4}" dt="2017-10-03T09:27:52.909" v="73" actId="478"/>
          <ac:spMkLst>
            <pc:docMk/>
            <pc:sldMk cId="2536916193" sldId="298"/>
            <ac:spMk id="4" creationId="{9DF57067-4CA6-4461-92E9-625418537922}"/>
          </ac:spMkLst>
        </pc:spChg>
        <pc:picChg chg="add mod">
          <ac:chgData name="Rob Sewell" userId="c802df42025d5e1f" providerId="LiveId" clId="{C4510D9F-6B3D-4884-9BFE-8675EA938BE4}" dt="2017-10-03T09:28:48.461" v="79" actId="1076"/>
          <ac:picMkLst>
            <pc:docMk/>
            <pc:sldMk cId="2536916193" sldId="298"/>
            <ac:picMk id="5" creationId="{9BC0E309-BC71-4656-AF77-3958FE87EB39}"/>
          </ac:picMkLst>
        </pc:picChg>
      </pc:sldChg>
      <pc:sldChg chg="del">
        <pc:chgData name="Rob Sewell" userId="c802df42025d5e1f" providerId="LiveId" clId="{C4510D9F-6B3D-4884-9BFE-8675EA938BE4}" dt="2017-10-03T09:22:28.919" v="66" actId="2696"/>
        <pc:sldMkLst>
          <pc:docMk/>
          <pc:sldMk cId="3940241737" sldId="298"/>
        </pc:sldMkLst>
      </pc:sldChg>
      <pc:sldChg chg="del">
        <pc:chgData name="Rob Sewell" userId="c802df42025d5e1f" providerId="LiveId" clId="{C4510D9F-6B3D-4884-9BFE-8675EA938BE4}" dt="2017-10-03T09:22:36.154" v="68" actId="2696"/>
        <pc:sldMkLst>
          <pc:docMk/>
          <pc:sldMk cId="1017000895" sldId="299"/>
        </pc:sldMkLst>
      </pc:sldChg>
      <pc:sldChg chg="del">
        <pc:chgData name="Rob Sewell" userId="c802df42025d5e1f" providerId="LiveId" clId="{C4510D9F-6B3D-4884-9BFE-8675EA938BE4}" dt="2017-10-03T09:22:34.892" v="67" actId="2696"/>
        <pc:sldMkLst>
          <pc:docMk/>
          <pc:sldMk cId="3260902988" sldId="300"/>
        </pc:sldMkLst>
      </pc:sldChg>
      <pc:sldChg chg="add del">
        <pc:chgData name="Rob Sewell" userId="c802df42025d5e1f" providerId="LiveId" clId="{C4510D9F-6B3D-4884-9BFE-8675EA938BE4}" dt="2017-10-03T09:22:25.607" v="64" actId="2696"/>
        <pc:sldMkLst>
          <pc:docMk/>
          <pc:sldMk cId="2164225936" sldId="301"/>
        </pc:sldMkLst>
      </pc:sldChg>
      <pc:sldChg chg="add del">
        <pc:chgData name="Rob Sewell" userId="c802df42025d5e1f" providerId="LiveId" clId="{C4510D9F-6B3D-4884-9BFE-8675EA938BE4}" dt="2017-10-03T09:05:44.234" v="13" actId="2696"/>
        <pc:sldMkLst>
          <pc:docMk/>
          <pc:sldMk cId="2542042576" sldId="302"/>
        </pc:sldMkLst>
      </pc:sldChg>
      <pc:sldMasterChg chg="delSldLayout">
        <pc:chgData name="Rob Sewell" userId="c802df42025d5e1f" providerId="LiveId" clId="{C4510D9F-6B3D-4884-9BFE-8675EA938BE4}" dt="2017-10-03T09:22:25.607" v="65" actId="2696"/>
        <pc:sldMasterMkLst>
          <pc:docMk/>
          <pc:sldMasterMk cId="535636480" sldId="2147483660"/>
        </pc:sldMasterMkLst>
        <pc:sldLayoutChg chg="del">
          <pc:chgData name="Rob Sewell" userId="c802df42025d5e1f" providerId="LiveId" clId="{C4510D9F-6B3D-4884-9BFE-8675EA938BE4}" dt="2017-10-03T09:22:25.607" v="65" actId="2696"/>
          <pc:sldLayoutMkLst>
            <pc:docMk/>
            <pc:sldMasterMk cId="535636480" sldId="2147483660"/>
            <pc:sldLayoutMk cId="2013192094" sldId="214748367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57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Does it do what I want</a:t>
            </a:r>
          </a:p>
          <a:p>
            <a:r>
              <a:rPr lang="en-GB" dirty="0"/>
              <a:t>If I change it does it do what I want</a:t>
            </a:r>
          </a:p>
          <a:p>
            <a:r>
              <a:rPr lang="en-GB" dirty="0"/>
              <a:t>What is it supposed to do</a:t>
            </a:r>
          </a:p>
          <a:p>
            <a:r>
              <a:rPr lang="en-GB" dirty="0"/>
              <a:t>This is how it is designed</a:t>
            </a:r>
          </a:p>
          <a:p>
            <a:r>
              <a:rPr lang="en-GB" dirty="0"/>
              <a:t>Does it still do what we want when we make big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E92C-A6B2-4CD9-A188-8139E6D44A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28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E92C-A6B2-4CD9-A188-8139E6D44A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86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esterbook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ster/Pester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ynd.com/blog/five-factor-test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A76C0B-998D-4948-B6F9-A085211AE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sp>
        <p:nvSpPr>
          <p:cNvPr id="4" name="TextBox 3"/>
          <p:cNvSpPr txBox="1"/>
          <p:nvPr/>
        </p:nvSpPr>
        <p:spPr>
          <a:xfrm>
            <a:off x="1053852" y="692696"/>
            <a:ext cx="10337541" cy="5261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99" dirty="0"/>
              <a:t> </a:t>
            </a:r>
            <a:r>
              <a:rPr lang="en-GB" sz="2399" dirty="0">
                <a:solidFill>
                  <a:srgbClr val="00FF00"/>
                </a:solidFill>
                <a:latin typeface="Lucida Console" panose="020B0609040504020204" pitchFamily="49" charset="0"/>
              </a:rPr>
              <a:t>Describing </a:t>
            </a:r>
            <a:r>
              <a:rPr lang="en-GB" sz="2399" dirty="0" err="1">
                <a:solidFill>
                  <a:srgbClr val="00FF00"/>
                </a:solidFill>
                <a:latin typeface="Lucida Console" panose="020B0609040504020204" pitchFamily="49" charset="0"/>
              </a:rPr>
              <a:t>SentryOne</a:t>
            </a:r>
            <a:r>
              <a:rPr lang="en-GB" sz="2399" dirty="0">
                <a:solidFill>
                  <a:srgbClr val="00FF00"/>
                </a:solidFill>
                <a:latin typeface="Lucida Console" panose="020B0609040504020204" pitchFamily="49" charset="0"/>
              </a:rPr>
              <a:t> Presentation</a:t>
            </a:r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Presentation</a:t>
            </a:r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latin typeface="Lucida Console" panose="020B0609040504020204" pitchFamily="49" charset="0"/>
              </a:rPr>
              <a:t>    </a:t>
            </a:r>
            <a:r>
              <a:rPr lang="en-GB" sz="2399" dirty="0">
                <a:solidFill>
                  <a:srgbClr val="006400"/>
                </a:solidFill>
                <a:highlight>
                  <a:srgbClr val="808080"/>
                </a:highlight>
                <a:latin typeface="Lucida Console" panose="020B0609040504020204" pitchFamily="49" charset="0"/>
              </a:rPr>
              <a:t>[+] Title Should Be </a:t>
            </a:r>
            <a:r>
              <a:rPr lang="en-GB" sz="2399" dirty="0">
                <a:solidFill>
                  <a:srgbClr val="0064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'Introduction to Pester‘</a:t>
            </a:r>
            <a:r>
              <a:rPr lang="en-GB" sz="2399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n-GB" sz="2399" dirty="0">
                <a:solidFill>
                  <a:schemeClr val="tx1">
                    <a:lumMod val="95000"/>
                  </a:schemeClr>
                </a:solidFill>
                <a:highlight>
                  <a:srgbClr val="808080"/>
                </a:highlight>
                <a:latin typeface="Lucida Console" panose="020B0609040504020204" pitchFamily="49" charset="0"/>
              </a:rPr>
              <a:t>89ms</a:t>
            </a:r>
          </a:p>
          <a:p>
            <a:r>
              <a:rPr lang="en-GB" sz="2399" dirty="0">
                <a:solidFill>
                  <a:srgbClr val="006400"/>
                </a:solidFill>
                <a:latin typeface="Lucida Console" panose="020B0609040504020204" pitchFamily="49" charset="0"/>
              </a:rPr>
              <a:t>    </a:t>
            </a:r>
            <a:r>
              <a:rPr lang="en-GB" sz="2399" dirty="0">
                <a:solidFill>
                  <a:srgbClr val="006400"/>
                </a:solidFill>
                <a:highlight>
                  <a:srgbClr val="808080"/>
                </a:highlight>
                <a:latin typeface="Lucida Console" panose="020B0609040504020204" pitchFamily="49" charset="0"/>
              </a:rPr>
              <a:t>[+] Should have many Demos </a:t>
            </a:r>
            <a:r>
              <a:rPr lang="en-GB" sz="2399" dirty="0">
                <a:solidFill>
                  <a:schemeClr val="tx1">
                    <a:lumMod val="95000"/>
                  </a:schemeClr>
                </a:solidFill>
                <a:highlight>
                  <a:srgbClr val="808080"/>
                </a:highlight>
                <a:latin typeface="Lucida Console" panose="020B0609040504020204" pitchFamily="49" charset="0"/>
              </a:rPr>
              <a:t>8ms</a:t>
            </a:r>
          </a:p>
          <a:p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Speaker</a:t>
            </a:r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highlight>
                  <a:srgbClr val="808080"/>
                </a:highlight>
                <a:latin typeface="Lucida Console" panose="020B0609040504020204" pitchFamily="49" charset="0"/>
              </a:rPr>
              <a:t>    [+] Name should be Rob Sewell </a:t>
            </a:r>
            <a:r>
              <a:rPr lang="en-GB" sz="2399" dirty="0">
                <a:solidFill>
                  <a:schemeClr val="tx1">
                    <a:lumMod val="95000"/>
                  </a:schemeClr>
                </a:solidFill>
                <a:highlight>
                  <a:srgbClr val="808080"/>
                </a:highlight>
                <a:latin typeface="Lucida Console" panose="020B0609040504020204" pitchFamily="49" charset="0"/>
              </a:rPr>
              <a:t>51ms</a:t>
            </a:r>
          </a:p>
          <a:p>
            <a:r>
              <a:rPr lang="en-GB" sz="2399" dirty="0">
                <a:solidFill>
                  <a:srgbClr val="006400"/>
                </a:solidFill>
                <a:highlight>
                  <a:srgbClr val="808080"/>
                </a:highlight>
                <a:latin typeface="Lucida Console" panose="020B0609040504020204" pitchFamily="49" charset="0"/>
              </a:rPr>
              <a:t>    [+] Twitter Should be @</a:t>
            </a:r>
            <a:r>
              <a:rPr lang="en-GB" sz="2399" dirty="0" err="1">
                <a:solidFill>
                  <a:srgbClr val="006400"/>
                </a:solidFill>
                <a:highlight>
                  <a:srgbClr val="808080"/>
                </a:highlight>
                <a:latin typeface="Lucida Console" panose="020B0609040504020204" pitchFamily="49" charset="0"/>
              </a:rPr>
              <a:t>sqldbawithbeard</a:t>
            </a:r>
            <a:r>
              <a:rPr lang="en-GB" sz="2399" dirty="0">
                <a:solidFill>
                  <a:srgbClr val="006400"/>
                </a:solidFill>
                <a:highlight>
                  <a:srgbClr val="808080"/>
                </a:highlight>
                <a:latin typeface="Lucida Console" panose="020B0609040504020204" pitchFamily="49" charset="0"/>
              </a:rPr>
              <a:t> </a:t>
            </a:r>
            <a:r>
              <a:rPr lang="en-GB" sz="2399" dirty="0">
                <a:solidFill>
                  <a:schemeClr val="tx1">
                    <a:lumMod val="95000"/>
                  </a:schemeClr>
                </a:solidFill>
                <a:highlight>
                  <a:srgbClr val="808080"/>
                </a:highlight>
                <a:latin typeface="Lucida Console" panose="020B0609040504020204" pitchFamily="49" charset="0"/>
              </a:rPr>
              <a:t>19ms</a:t>
            </a:r>
          </a:p>
          <a:p>
            <a:r>
              <a:rPr lang="en-GB" sz="2399" dirty="0">
                <a:solidFill>
                  <a:srgbClr val="006400"/>
                </a:solidFill>
                <a:highlight>
                  <a:srgbClr val="808080"/>
                </a:highlight>
                <a:latin typeface="Lucida Console" panose="020B0609040504020204" pitchFamily="49" charset="0"/>
              </a:rPr>
              <a:t>    [+] Website Should be sqldbawithAbeard.com </a:t>
            </a:r>
            <a:r>
              <a:rPr lang="en-GB" sz="2399" dirty="0">
                <a:solidFill>
                  <a:schemeClr val="tx1">
                    <a:lumMod val="95000"/>
                  </a:schemeClr>
                </a:solidFill>
                <a:highlight>
                  <a:srgbClr val="808080"/>
                </a:highlight>
                <a:latin typeface="Lucida Console" panose="020B0609040504020204" pitchFamily="49" charset="0"/>
              </a:rPr>
              <a:t>12ms</a:t>
            </a:r>
          </a:p>
          <a:p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Audience</a:t>
            </a:r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latin typeface="Lucida Console" panose="020B0609040504020204" pitchFamily="49" charset="0"/>
              </a:rPr>
              <a:t>    </a:t>
            </a:r>
            <a:r>
              <a:rPr lang="en-GB" sz="2399" dirty="0">
                <a:solidFill>
                  <a:srgbClr val="006400"/>
                </a:solidFill>
                <a:highlight>
                  <a:srgbClr val="808080"/>
                </a:highlight>
                <a:latin typeface="Lucida Console" panose="020B0609040504020204" pitchFamily="49" charset="0"/>
              </a:rPr>
              <a:t>[+] Audience should be awesome </a:t>
            </a:r>
            <a:r>
              <a:rPr lang="en-GB" sz="2399" dirty="0">
                <a:solidFill>
                  <a:schemeClr val="tx1">
                    <a:lumMod val="95000"/>
                  </a:schemeClr>
                </a:solidFill>
                <a:highlight>
                  <a:srgbClr val="808080"/>
                </a:highlight>
                <a:latin typeface="Lucida Console" panose="020B0609040504020204" pitchFamily="49" charset="0"/>
              </a:rPr>
              <a:t>60ms</a:t>
            </a:r>
          </a:p>
          <a:p>
            <a:r>
              <a:rPr lang="en-GB" sz="2399" dirty="0">
                <a:solidFill>
                  <a:srgbClr val="FFFF00"/>
                </a:solidFill>
                <a:latin typeface="Lucida Console" panose="020B0609040504020204" pitchFamily="49" charset="0"/>
              </a:rPr>
              <a:t>    [!] They should not fall asleep 7ms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CF63F-FDF6-4FBD-86E7-0E97129FD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900" y="-18553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83C02-462D-4461-A6B9-AC74DD132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" y="4365104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910148-5C62-48E5-81BB-1146DD15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666" y="5274618"/>
            <a:ext cx="1440159" cy="154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538" y="64872"/>
            <a:ext cx="8592414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14" y="1180682"/>
            <a:ext cx="2980024" cy="42511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31447" y="303747"/>
            <a:ext cx="4057377" cy="1753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You should get the Pester Book by Adam Bertram</a:t>
            </a:r>
          </a:p>
          <a:p>
            <a:endParaRPr lang="en-GB" sz="1799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r>
              <a:rPr lang="en-GB" sz="1799" b="1" i="1" dirty="0">
                <a:solidFill>
                  <a:srgbClr val="FFFF00"/>
                </a:solidFill>
                <a:latin typeface="AppleStorm" panose="02000603000000000000" pitchFamily="50" charset="0"/>
                <a:hlinkClick r:id="rId3"/>
              </a:rPr>
              <a:t>https://leanpub.com/pesterbook</a:t>
            </a:r>
            <a:r>
              <a:rPr lang="en-GB" sz="1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 </a:t>
            </a:r>
          </a:p>
          <a:p>
            <a:endParaRPr lang="en-GB" sz="1799" dirty="0"/>
          </a:p>
          <a:p>
            <a:endParaRPr lang="en-GB" sz="1799" dirty="0"/>
          </a:p>
        </p:txBody>
      </p:sp>
      <p:pic>
        <p:nvPicPr>
          <p:cNvPr id="1028" name="Picture 4" descr="The Pester 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847" y="1835477"/>
            <a:ext cx="2508728" cy="376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7744" y="5504584"/>
            <a:ext cx="8925367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Rob Sewell - 	@</a:t>
            </a:r>
            <a:r>
              <a:rPr lang="en-GB" sz="2799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SQLDBAWithBeard</a:t>
            </a:r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</a:t>
            </a:r>
          </a:p>
          <a:p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			SQLDBAWithABeard.com</a:t>
            </a:r>
          </a:p>
        </p:txBody>
      </p:sp>
    </p:spTree>
    <p:extLst>
      <p:ext uri="{BB962C8B-B14F-4D97-AF65-F5344CB8AC3E}">
        <p14:creationId xmlns:p14="http://schemas.microsoft.com/office/powerpoint/2010/main" val="180956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 dirty="0">
                <a:latin typeface="AppleStorm" panose="02000603000000000000" pitchFamily="50" charset="0"/>
              </a:rPr>
              <a:t>! </a:t>
            </a: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</a:t>
            </a:r>
            <a:r>
              <a:rPr lang="en-GB" sz="3200" b="1" i="1" dirty="0" err="1">
                <a:latin typeface="AppleStorm" panose="02000603000000000000" pitchFamily="50" charset="0"/>
              </a:rPr>
              <a:t>PsConfEU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PsConfAsia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PSSaturdays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PSMondays</a:t>
            </a:r>
            <a:r>
              <a:rPr lang="en-GB" sz="3200" b="1" i="1" dirty="0">
                <a:latin typeface="AppleStorm" panose="02000603000000000000" pitchFamily="50" charset="0"/>
              </a:rPr>
              <a:t>, User Groups PowerShell and SQL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PowerShell VG, PowerShell Conference EU Organiser, </a:t>
            </a:r>
            <a:r>
              <a:rPr lang="en-GB" sz="3200" b="1" i="1" dirty="0" err="1">
                <a:latin typeface="AppleStorm" panose="02000603000000000000" pitchFamily="50" charset="0"/>
              </a:rPr>
              <a:t>PSDayUK</a:t>
            </a:r>
            <a:r>
              <a:rPr lang="en-GB" sz="3200" b="1" i="1" dirty="0">
                <a:latin typeface="AppleStorm" panose="02000603000000000000" pitchFamily="50" charset="0"/>
              </a:rPr>
              <a:t> Organiser, SQL South West , SQL Sat Exeter , dbareports, dbatools, SQLDiagAPI, MVP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5C99-1D0C-40F8-9B26-C5412951A66E}"/>
              </a:ext>
            </a:extLst>
          </p:cNvPr>
          <p:cNvSpPr txBox="1"/>
          <p:nvPr/>
        </p:nvSpPr>
        <p:spPr>
          <a:xfrm rot="19970239">
            <a:off x="9355052" y="3833699"/>
            <a:ext cx="16196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ppleStorm" panose="02000603000000000000" pitchFamily="50" charset="0"/>
              </a:rPr>
              <a:t>Crashes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79E71-5D7F-4EC5-B2C6-8D463331E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9" y="35124"/>
            <a:ext cx="1440159" cy="154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538" y="64872"/>
            <a:ext cx="8592414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What is Pester?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1732538" y="1641725"/>
            <a:ext cx="8638710" cy="2704568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7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Pester provides a framework for running unit tests to execute and validate PowerShell commands from within PowerShell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8028" y="5301208"/>
            <a:ext cx="6561929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dirty="0">
                <a:hlinkClick r:id="rId2"/>
              </a:rPr>
              <a:t>https://github.com/pester/Pester</a:t>
            </a:r>
            <a:r>
              <a:rPr lang="en-GB" sz="2399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0FE45-49E6-41F3-B0F5-DAABCCE0FA2C}"/>
              </a:ext>
            </a:extLst>
          </p:cNvPr>
          <p:cNvSpPr txBox="1"/>
          <p:nvPr/>
        </p:nvSpPr>
        <p:spPr>
          <a:xfrm>
            <a:off x="22933" y="6525344"/>
            <a:ext cx="12165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Rob Sewell 						@</a:t>
            </a:r>
            <a:r>
              <a:rPr lang="en-GB" sz="12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SQLDBAWithBeard</a:t>
            </a:r>
            <a:r>
              <a:rPr lang="en-GB" sz="12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				SQLDBAWith</a:t>
            </a:r>
            <a:r>
              <a:rPr lang="en-GB" sz="12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en-GB" sz="12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748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538" y="64872"/>
            <a:ext cx="8592414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Why Test?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92967" y="909144"/>
            <a:ext cx="10483418" cy="5384439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Good tests can…</a:t>
            </a:r>
          </a:p>
          <a:p>
            <a:pPr marL="0" indent="0">
              <a:buNone/>
            </a:pPr>
            <a:endParaRPr lang="en-GB" sz="10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Verify the code is working correctly</a:t>
            </a: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Prevent future regressions</a:t>
            </a: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Document the code’s behaviour</a:t>
            </a: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Provide design guidance</a:t>
            </a: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Support refactoring</a:t>
            </a:r>
          </a:p>
          <a:p>
            <a:pPr marL="0" indent="0">
              <a:buNone/>
            </a:pPr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  <a:hlinkClick r:id="rId3"/>
              </a:rPr>
              <a:t>https://www.devmynd.com/blog/five-factor-testing/</a:t>
            </a:r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CCD87-393F-4F11-BFCF-14C280A20E58}"/>
              </a:ext>
            </a:extLst>
          </p:cNvPr>
          <p:cNvSpPr txBox="1"/>
          <p:nvPr/>
        </p:nvSpPr>
        <p:spPr>
          <a:xfrm>
            <a:off x="22933" y="6525344"/>
            <a:ext cx="12165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Rob Sewell 						@</a:t>
            </a:r>
            <a:r>
              <a:rPr lang="en-GB" sz="12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SQLDBAWithBeard</a:t>
            </a:r>
            <a:r>
              <a:rPr lang="en-GB" sz="12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				SQLDBAWith</a:t>
            </a:r>
            <a:r>
              <a:rPr lang="en-GB" sz="12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en-GB" sz="12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89973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3504" y="62158"/>
            <a:ext cx="9617492" cy="120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How Do I Get Pester?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45376" y="1366225"/>
            <a:ext cx="6325100" cy="3944321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If you have PowerShell V5 or above you already have it. </a:t>
            </a:r>
          </a:p>
          <a:p>
            <a:pPr marL="0" indent="0">
              <a:buNone/>
            </a:pPr>
            <a:b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You should update it using</a:t>
            </a:r>
          </a:p>
          <a:p>
            <a:pPr marL="0" indent="0">
              <a:buNone/>
            </a:pPr>
            <a:endParaRPr lang="en-GB" sz="11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Install-Module Pester -Force</a:t>
            </a:r>
          </a:p>
          <a:p>
            <a:pPr marL="0" indent="0">
              <a:buNone/>
            </a:pPr>
            <a:endParaRPr lang="en-GB" sz="1100" dirty="0"/>
          </a:p>
          <a:p>
            <a:endParaRPr lang="de-DE" sz="2799" dirty="0"/>
          </a:p>
        </p:txBody>
      </p:sp>
      <p:sp>
        <p:nvSpPr>
          <p:cNvPr id="2" name="TextBox 1"/>
          <p:cNvSpPr txBox="1"/>
          <p:nvPr/>
        </p:nvSpPr>
        <p:spPr>
          <a:xfrm>
            <a:off x="6931351" y="1703990"/>
            <a:ext cx="4921447" cy="369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If Not</a:t>
            </a:r>
          </a:p>
          <a:p>
            <a:endParaRPr lang="en-GB" sz="3599" b="1" i="1" dirty="0">
              <a:solidFill>
                <a:srgbClr val="92D050"/>
              </a:solidFill>
              <a:latin typeface="AppleStorm" panose="02000603000000000000" pitchFamily="50" charset="0"/>
            </a:endParaRPr>
          </a:p>
          <a:p>
            <a:r>
              <a:rPr lang="en-GB" sz="3599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Install-Module Pester (use –Scope </a:t>
            </a:r>
            <a:r>
              <a:rPr lang="en-GB" sz="3599" b="1" i="1" dirty="0" err="1">
                <a:solidFill>
                  <a:srgbClr val="92D050"/>
                </a:solidFill>
                <a:latin typeface="AppleStorm" panose="02000603000000000000" pitchFamily="50" charset="0"/>
              </a:rPr>
              <a:t>CurrentUser</a:t>
            </a:r>
            <a:r>
              <a:rPr lang="en-GB" sz="3599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 if not admin)</a:t>
            </a:r>
          </a:p>
          <a:p>
            <a:endParaRPr lang="en-GB" sz="1799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F140A-B84C-4C0B-A61D-9E3686216FAE}"/>
              </a:ext>
            </a:extLst>
          </p:cNvPr>
          <p:cNvSpPr txBox="1"/>
          <p:nvPr/>
        </p:nvSpPr>
        <p:spPr>
          <a:xfrm>
            <a:off x="22933" y="6525344"/>
            <a:ext cx="12165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Rob Sewell 						@</a:t>
            </a:r>
            <a:r>
              <a:rPr lang="en-GB" sz="12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SQLDBAWithBeard</a:t>
            </a:r>
            <a:r>
              <a:rPr lang="en-GB" sz="12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				SQLDBAWith</a:t>
            </a:r>
            <a:r>
              <a:rPr lang="en-GB" sz="12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en-GB" sz="12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41871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3772" y="64872"/>
            <a:ext cx="11665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What does Pester Look Like?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251454" y="1917226"/>
            <a:ext cx="8638710" cy="4391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799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98" y="1099967"/>
            <a:ext cx="6031511" cy="5723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3DA1A7-0D63-4723-A335-1588AE74AC2D}"/>
              </a:ext>
            </a:extLst>
          </p:cNvPr>
          <p:cNvSpPr txBox="1"/>
          <p:nvPr/>
        </p:nvSpPr>
        <p:spPr>
          <a:xfrm>
            <a:off x="22933" y="6525344"/>
            <a:ext cx="12165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Rob Sewell 						@</a:t>
            </a:r>
            <a:r>
              <a:rPr lang="en-GB" sz="12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SQLDBAWithBeard</a:t>
            </a:r>
            <a:r>
              <a:rPr lang="en-GB" sz="12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				SQLDBAWith</a:t>
            </a:r>
            <a:r>
              <a:rPr lang="en-GB" sz="12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en-GB" sz="12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145576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3772" y="894"/>
            <a:ext cx="11665296" cy="120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Environmental Validation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276500" y="1134202"/>
            <a:ext cx="5277347" cy="4783347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5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As Pester is just PowerShell you can use it to validate the results of any PowerShell command</a:t>
            </a:r>
          </a:p>
          <a:p>
            <a:pPr marL="0" indent="0">
              <a:buNone/>
            </a:pPr>
            <a:endParaRPr lang="en-GB" sz="3599" b="1" i="1" dirty="0">
              <a:latin typeface="AppleStorm" panose="02000603000000000000" pitchFamily="50" charset="0"/>
            </a:endParaRPr>
          </a:p>
          <a:p>
            <a:pPr marL="0" indent="0" algn="ctr">
              <a:buNone/>
            </a:pP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This is </a:t>
            </a:r>
            <a:b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BRILLIANT </a:t>
            </a:r>
            <a:b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for validating your environment</a:t>
            </a:r>
          </a:p>
          <a:p>
            <a:endParaRPr lang="de-DE" sz="2799" dirty="0"/>
          </a:p>
        </p:txBody>
      </p:sp>
      <p:pic>
        <p:nvPicPr>
          <p:cNvPr id="2050" name="Picture 2" descr="pester ola che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729" y="1134202"/>
            <a:ext cx="5085856" cy="482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1B3EFE-34DF-4ED9-88A2-ACD862760E7E}"/>
              </a:ext>
            </a:extLst>
          </p:cNvPr>
          <p:cNvSpPr txBox="1"/>
          <p:nvPr/>
        </p:nvSpPr>
        <p:spPr>
          <a:xfrm>
            <a:off x="22933" y="6525344"/>
            <a:ext cx="12165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Rob Sewell 						@</a:t>
            </a:r>
            <a:r>
              <a:rPr lang="en-GB" sz="12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SQLDBAWithBeard</a:t>
            </a:r>
            <a:r>
              <a:rPr lang="en-GB" sz="12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				SQLDBAWith</a:t>
            </a:r>
            <a:r>
              <a:rPr lang="en-GB" sz="12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en-GB" sz="12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1792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538" y="64872"/>
            <a:ext cx="8592414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How Do I Start?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7908" y="1264888"/>
            <a:ext cx="5715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Hey Beardy !</a:t>
            </a:r>
          </a:p>
          <a:p>
            <a:endParaRPr lang="en-GB" sz="54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  <a:p>
            <a:r>
              <a:rPr lang="en-GB" sz="54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MUST BE TIME </a:t>
            </a:r>
            <a:br>
              <a:rPr lang="en-GB" sz="5400" b="1" i="1" dirty="0">
                <a:solidFill>
                  <a:srgbClr val="FFC000"/>
                </a:solidFill>
                <a:latin typeface="AppleStorm" panose="02000603000000000000" pitchFamily="50" charset="0"/>
              </a:rPr>
            </a:br>
            <a:r>
              <a:rPr lang="en-GB" sz="54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FOR A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41" y="1165508"/>
            <a:ext cx="2453610" cy="4351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8E9B8C-19BA-431E-868E-414A89B72A0C}"/>
              </a:ext>
            </a:extLst>
          </p:cNvPr>
          <p:cNvSpPr txBox="1"/>
          <p:nvPr/>
        </p:nvSpPr>
        <p:spPr>
          <a:xfrm>
            <a:off x="22933" y="6525344"/>
            <a:ext cx="12165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Rob Sewell 						@</a:t>
            </a:r>
            <a:r>
              <a:rPr lang="en-GB" sz="12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SQLDBAWithBeard</a:t>
            </a:r>
            <a:r>
              <a:rPr lang="en-GB" sz="12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				SQLDBAWith</a:t>
            </a:r>
            <a:r>
              <a:rPr lang="en-GB" sz="12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en-GB" sz="12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1428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93812" y="64872"/>
            <a:ext cx="11017224" cy="120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Two things we didnt show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132" y="1584219"/>
            <a:ext cx="10713227" cy="4830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Test Drive</a:t>
            </a:r>
          </a:p>
          <a:p>
            <a:r>
              <a:rPr lang="en-GB" sz="31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A drive created in $</a:t>
            </a:r>
            <a:r>
              <a:rPr lang="en-GB" sz="3199" b="1" i="1" dirty="0" err="1">
                <a:solidFill>
                  <a:srgbClr val="FFFF00"/>
                </a:solidFill>
                <a:latin typeface="AppleStorm" panose="02000603000000000000" pitchFamily="50" charset="0"/>
              </a:rPr>
              <a:t>ENV:Temp</a:t>
            </a:r>
            <a:r>
              <a:rPr lang="en-GB" sz="31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 that is accessible via $</a:t>
            </a:r>
            <a:r>
              <a:rPr lang="en-GB" sz="3199" b="1" i="1" dirty="0" err="1">
                <a:solidFill>
                  <a:srgbClr val="FFFF00"/>
                </a:solidFill>
                <a:latin typeface="AppleStorm" panose="02000603000000000000" pitchFamily="50" charset="0"/>
              </a:rPr>
              <a:t>TestDrive</a:t>
            </a:r>
            <a:r>
              <a:rPr lang="en-GB" sz="31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 and exists within the scope of a Describe block</a:t>
            </a:r>
            <a:br>
              <a:rPr lang="en-GB" sz="3199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199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r>
              <a:rPr lang="en-GB" sz="4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In </a:t>
            </a:r>
            <a:r>
              <a:rPr lang="en-GB" sz="4799" b="1" i="1" dirty="0" err="1">
                <a:solidFill>
                  <a:srgbClr val="FFFF00"/>
                </a:solidFill>
                <a:latin typeface="AppleStorm" panose="02000603000000000000" pitchFamily="50" charset="0"/>
              </a:rPr>
              <a:t>ModuleScope</a:t>
            </a:r>
            <a:endParaRPr lang="en-GB" sz="4799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r>
              <a:rPr lang="en-GB" sz="2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This tells Pester to inject the mock into the module's scope, which causes any calls to those commands from inside the module to execute the mock instead.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07931-BF9B-417F-A49C-DB77AE38EE37}"/>
              </a:ext>
            </a:extLst>
          </p:cNvPr>
          <p:cNvSpPr txBox="1"/>
          <p:nvPr/>
        </p:nvSpPr>
        <p:spPr>
          <a:xfrm>
            <a:off x="22933" y="6525344"/>
            <a:ext cx="12165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Rob Sewell 						@</a:t>
            </a:r>
            <a:r>
              <a:rPr lang="en-GB" sz="12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SQLDBAWithBeard</a:t>
            </a:r>
            <a:r>
              <a:rPr lang="en-GB" sz="12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				SQLDBAWith</a:t>
            </a:r>
            <a:r>
              <a:rPr lang="en-GB" sz="12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en-GB" sz="12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151018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640</TotalTime>
  <Words>407</Words>
  <Application>Microsoft Office PowerPoint</Application>
  <PresentationFormat>Custom</PresentationFormat>
  <Paragraphs>78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AppleStorm</vt:lpstr>
      <vt:lpstr>Arial</vt:lpstr>
      <vt:lpstr>Consolas</vt:lpstr>
      <vt:lpstr>Corbel</vt:lpstr>
      <vt:lpstr>Lucida Console</vt:lpstr>
      <vt:lpstr>Wingdings</vt:lpstr>
      <vt:lpstr>Chalkboard 16x9</vt:lpstr>
      <vt:lpstr>PowerPoint Presentation</vt:lpstr>
      <vt:lpstr>speaker questionnaire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37</cp:revision>
  <dcterms:created xsi:type="dcterms:W3CDTF">2017-05-28T09:19:37Z</dcterms:created>
  <dcterms:modified xsi:type="dcterms:W3CDTF">2017-10-20T09:07:08Z</dcterms:modified>
</cp:coreProperties>
</file>