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0" r:id="rId2"/>
    <p:sldId id="285" r:id="rId3"/>
    <p:sldId id="261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6" r:id="rId13"/>
    <p:sldId id="280" r:id="rId14"/>
    <p:sldId id="282" r:id="rId15"/>
    <p:sldId id="283" r:id="rId16"/>
    <p:sldId id="284" r:id="rId17"/>
    <p:sldId id="287" r:id="rId18"/>
    <p:sldId id="289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67" y="32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Sewell" userId="c802df42025d5e1f" providerId="LiveId" clId="{0CFB1895-A914-4B6E-A67E-146E0E73041D}"/>
    <pc:docChg chg="custSel addSld delSld modSld">
      <pc:chgData name="Rob Sewell" userId="c802df42025d5e1f" providerId="LiveId" clId="{0CFB1895-A914-4B6E-A67E-146E0E73041D}" dt="2018-02-11T13:47:02.166" v="337" actId="2696"/>
      <pc:docMkLst>
        <pc:docMk/>
      </pc:docMkLst>
      <pc:sldChg chg="addSp delSp modSp add del setBg modAnim">
        <pc:chgData name="Rob Sewell" userId="c802df42025d5e1f" providerId="LiveId" clId="{0CFB1895-A914-4B6E-A67E-146E0E73041D}" dt="2018-02-11T13:47:02.166" v="337" actId="2696"/>
        <pc:sldMkLst>
          <pc:docMk/>
          <pc:sldMk cId="573770768" sldId="290"/>
        </pc:sldMkLst>
        <pc:spChg chg="add mod topLvl">
          <ac:chgData name="Rob Sewell" userId="c802df42025d5e1f" providerId="LiveId" clId="{0CFB1895-A914-4B6E-A67E-146E0E73041D}" dt="2018-02-11T13:39:34.281" v="331"/>
          <ac:spMkLst>
            <pc:docMk/>
            <pc:sldMk cId="573770768" sldId="290"/>
            <ac:spMk id="5" creationId="{B0867467-9621-4225-8EB9-E445B06DB3CC}"/>
          </ac:spMkLst>
        </pc:spChg>
        <pc:spChg chg="add mod">
          <ac:chgData name="Rob Sewell" userId="c802df42025d5e1f" providerId="LiveId" clId="{0CFB1895-A914-4B6E-A67E-146E0E73041D}" dt="2018-02-11T13:39:34.251" v="303"/>
          <ac:spMkLst>
            <pc:docMk/>
            <pc:sldMk cId="573770768" sldId="290"/>
            <ac:spMk id="6" creationId="{CBC8A3CC-9065-40A2-965C-3657785D43EE}"/>
          </ac:spMkLst>
        </pc:spChg>
        <pc:spChg chg="add mod">
          <ac:chgData name="Rob Sewell" userId="c802df42025d5e1f" providerId="LiveId" clId="{0CFB1895-A914-4B6E-A67E-146E0E73041D}" dt="2018-02-11T13:39:34.251" v="303"/>
          <ac:spMkLst>
            <pc:docMk/>
            <pc:sldMk cId="573770768" sldId="290"/>
            <ac:spMk id="7" creationId="{241A9D1B-4D9A-41D9-A2AA-05CDB1DC9ED6}"/>
          </ac:spMkLst>
        </pc:spChg>
        <pc:spChg chg="add mod">
          <ac:chgData name="Rob Sewell" userId="c802df42025d5e1f" providerId="LiveId" clId="{0CFB1895-A914-4B6E-A67E-146E0E73041D}" dt="2018-02-11T13:39:34.251" v="303"/>
          <ac:spMkLst>
            <pc:docMk/>
            <pc:sldMk cId="573770768" sldId="290"/>
            <ac:spMk id="8" creationId="{AB3E400C-2A28-471E-B165-D028173FAD06}"/>
          </ac:spMkLst>
        </pc:spChg>
        <pc:spChg chg="add mod">
          <ac:chgData name="Rob Sewell" userId="c802df42025d5e1f" providerId="LiveId" clId="{0CFB1895-A914-4B6E-A67E-146E0E73041D}" dt="2018-02-11T13:39:34.251" v="303"/>
          <ac:spMkLst>
            <pc:docMk/>
            <pc:sldMk cId="573770768" sldId="290"/>
            <ac:spMk id="9" creationId="{9594FF8C-9FE1-436E-A437-8CB8CF810333}"/>
          </ac:spMkLst>
        </pc:spChg>
        <pc:spChg chg="add mod">
          <ac:chgData name="Rob Sewell" userId="c802df42025d5e1f" providerId="LiveId" clId="{0CFB1895-A914-4B6E-A67E-146E0E73041D}" dt="2018-02-11T13:39:34.251" v="303"/>
          <ac:spMkLst>
            <pc:docMk/>
            <pc:sldMk cId="573770768" sldId="290"/>
            <ac:spMk id="10" creationId="{A0BC0EDD-D840-40AD-9330-076ADB672EA3}"/>
          </ac:spMkLst>
        </pc:spChg>
        <pc:spChg chg="add del mod">
          <ac:chgData name="Rob Sewell" userId="c802df42025d5e1f" providerId="LiveId" clId="{0CFB1895-A914-4B6E-A67E-146E0E73041D}" dt="2018-02-11T13:39:34.282" v="336"/>
          <ac:spMkLst>
            <pc:docMk/>
            <pc:sldMk cId="573770768" sldId="290"/>
            <ac:spMk id="11" creationId="{13B6ED7E-0BD7-4660-B454-709948BEA67C}"/>
          </ac:spMkLst>
        </pc:spChg>
        <pc:spChg chg="add mod">
          <ac:chgData name="Rob Sewell" userId="c802df42025d5e1f" providerId="LiveId" clId="{0CFB1895-A914-4B6E-A67E-146E0E73041D}" dt="2018-02-11T13:39:34.282" v="334"/>
          <ac:spMkLst>
            <pc:docMk/>
            <pc:sldMk cId="573770768" sldId="290"/>
            <ac:spMk id="12" creationId="{ECE72BB1-B15B-4F7F-9A47-5CE67CFB59C5}"/>
          </ac:spMkLst>
        </pc:spChg>
        <pc:grpChg chg="add del mod">
          <ac:chgData name="Rob Sewell" userId="c802df42025d5e1f" providerId="LiveId" clId="{0CFB1895-A914-4B6E-A67E-146E0E73041D}" dt="2018-02-11T13:39:34.281" v="331"/>
          <ac:grpSpMkLst>
            <pc:docMk/>
            <pc:sldMk cId="573770768" sldId="290"/>
            <ac:grpSpMk id="15" creationId="{906882CA-9902-4F44-A0A1-1A49D07A5178}"/>
          </ac:grpSpMkLst>
        </pc:grpChg>
        <pc:picChg chg="add mod">
          <ac:chgData name="Rob Sewell" userId="c802df42025d5e1f" providerId="LiveId" clId="{0CFB1895-A914-4B6E-A67E-146E0E73041D}" dt="2018-02-11T13:39:34.237" v="282"/>
          <ac:picMkLst>
            <pc:docMk/>
            <pc:sldMk cId="573770768" sldId="290"/>
            <ac:picMk id="2" creationId="{0CA8EDA7-BCF6-4774-B0ED-AE6064A35E45}"/>
          </ac:picMkLst>
        </pc:picChg>
        <pc:picChg chg="add mod topLvl">
          <ac:chgData name="Rob Sewell" userId="c802df42025d5e1f" providerId="LiveId" clId="{0CFB1895-A914-4B6E-A67E-146E0E73041D}" dt="2018-02-11T13:39:34.281" v="331"/>
          <ac:picMkLst>
            <pc:docMk/>
            <pc:sldMk cId="573770768" sldId="290"/>
            <ac:picMk id="4" creationId="{6A911C80-C450-4DEE-80EB-066F9C286B98}"/>
          </ac:picMkLst>
        </pc:picChg>
        <pc:picChg chg="add mod">
          <ac:chgData name="Rob Sewell" userId="c802df42025d5e1f" providerId="LiveId" clId="{0CFB1895-A914-4B6E-A67E-146E0E73041D}" dt="2018-02-11T13:39:34.282" v="334"/>
          <ac:picMkLst>
            <pc:docMk/>
            <pc:sldMk cId="573770768" sldId="290"/>
            <ac:picMk id="14" creationId="{FD110752-9E9B-43F8-BDB9-D0571EC27B81}"/>
          </ac:picMkLst>
        </pc:picChg>
      </pc:sldChg>
      <pc:sldChg chg="addSp delSp modSp add del setBg modAnim">
        <pc:chgData name="Rob Sewell" userId="c802df42025d5e1f" providerId="LiveId" clId="{0CFB1895-A914-4B6E-A67E-146E0E73041D}" dt="2018-02-11T13:36:43.573" v="168" actId="2696"/>
        <pc:sldMkLst>
          <pc:docMk/>
          <pc:sldMk cId="2328136075" sldId="290"/>
        </pc:sldMkLst>
        <pc:spChg chg="add mod topLvl">
          <ac:chgData name="Rob Sewell" userId="c802df42025d5e1f" providerId="LiveId" clId="{0CFB1895-A914-4B6E-A67E-146E0E73041D}" dt="2018-02-11T13:35:10.950" v="162"/>
          <ac:spMkLst>
            <pc:docMk/>
            <pc:sldMk cId="2328136075" sldId="290"/>
            <ac:spMk id="5" creationId="{BE266AEF-7BA1-4240-9288-5B5F4A756FC0}"/>
          </ac:spMkLst>
        </pc:spChg>
        <pc:spChg chg="add mod">
          <ac:chgData name="Rob Sewell" userId="c802df42025d5e1f" providerId="LiveId" clId="{0CFB1895-A914-4B6E-A67E-146E0E73041D}" dt="2018-02-11T13:35:10.704" v="134"/>
          <ac:spMkLst>
            <pc:docMk/>
            <pc:sldMk cId="2328136075" sldId="290"/>
            <ac:spMk id="6" creationId="{DE409084-0AC5-4D29-8EBE-72AD5B4F838E}"/>
          </ac:spMkLst>
        </pc:spChg>
        <pc:spChg chg="add mod">
          <ac:chgData name="Rob Sewell" userId="c802df42025d5e1f" providerId="LiveId" clId="{0CFB1895-A914-4B6E-A67E-146E0E73041D}" dt="2018-02-11T13:35:10.704" v="134"/>
          <ac:spMkLst>
            <pc:docMk/>
            <pc:sldMk cId="2328136075" sldId="290"/>
            <ac:spMk id="7" creationId="{81082EF3-8C9F-4180-AA74-1EDDDDC74027}"/>
          </ac:spMkLst>
        </pc:spChg>
        <pc:spChg chg="add mod">
          <ac:chgData name="Rob Sewell" userId="c802df42025d5e1f" providerId="LiveId" clId="{0CFB1895-A914-4B6E-A67E-146E0E73041D}" dt="2018-02-11T13:35:10.704" v="134"/>
          <ac:spMkLst>
            <pc:docMk/>
            <pc:sldMk cId="2328136075" sldId="290"/>
            <ac:spMk id="8" creationId="{6F88EC93-E83A-43C8-9276-6ED2330080AE}"/>
          </ac:spMkLst>
        </pc:spChg>
        <pc:spChg chg="add mod">
          <ac:chgData name="Rob Sewell" userId="c802df42025d5e1f" providerId="LiveId" clId="{0CFB1895-A914-4B6E-A67E-146E0E73041D}" dt="2018-02-11T13:35:10.704" v="134"/>
          <ac:spMkLst>
            <pc:docMk/>
            <pc:sldMk cId="2328136075" sldId="290"/>
            <ac:spMk id="9" creationId="{C1EC8C1D-C65F-4A00-9D11-ED030F9C81BD}"/>
          </ac:spMkLst>
        </pc:spChg>
        <pc:spChg chg="add mod">
          <ac:chgData name="Rob Sewell" userId="c802df42025d5e1f" providerId="LiveId" clId="{0CFB1895-A914-4B6E-A67E-146E0E73041D}" dt="2018-02-11T13:35:10.704" v="134"/>
          <ac:spMkLst>
            <pc:docMk/>
            <pc:sldMk cId="2328136075" sldId="290"/>
            <ac:spMk id="10" creationId="{832144D5-9409-428D-B4F7-B1D1C9D4CF3A}"/>
          </ac:spMkLst>
        </pc:spChg>
        <pc:spChg chg="add del mod">
          <ac:chgData name="Rob Sewell" userId="c802df42025d5e1f" providerId="LiveId" clId="{0CFB1895-A914-4B6E-A67E-146E0E73041D}" dt="2018-02-11T13:35:10.952" v="167"/>
          <ac:spMkLst>
            <pc:docMk/>
            <pc:sldMk cId="2328136075" sldId="290"/>
            <ac:spMk id="11" creationId="{A5CCC883-85EF-4D31-9BD1-48EEE61CB841}"/>
          </ac:spMkLst>
        </pc:spChg>
        <pc:spChg chg="add mod">
          <ac:chgData name="Rob Sewell" userId="c802df42025d5e1f" providerId="LiveId" clId="{0CFB1895-A914-4B6E-A67E-146E0E73041D}" dt="2018-02-11T13:35:10.952" v="165"/>
          <ac:spMkLst>
            <pc:docMk/>
            <pc:sldMk cId="2328136075" sldId="290"/>
            <ac:spMk id="12" creationId="{338834CC-2274-4B6E-A9EE-1E9DE464C3FE}"/>
          </ac:spMkLst>
        </pc:spChg>
        <pc:grpChg chg="add del mod">
          <ac:chgData name="Rob Sewell" userId="c802df42025d5e1f" providerId="LiveId" clId="{0CFB1895-A914-4B6E-A67E-146E0E73041D}" dt="2018-02-11T13:35:10.950" v="162"/>
          <ac:grpSpMkLst>
            <pc:docMk/>
            <pc:sldMk cId="2328136075" sldId="290"/>
            <ac:grpSpMk id="15" creationId="{FA97258B-2461-44EC-AA13-DD917A2ED009}"/>
          </ac:grpSpMkLst>
        </pc:grpChg>
        <pc:picChg chg="add mod">
          <ac:chgData name="Rob Sewell" userId="c802df42025d5e1f" providerId="LiveId" clId="{0CFB1895-A914-4B6E-A67E-146E0E73041D}" dt="2018-02-11T13:35:10.683" v="113"/>
          <ac:picMkLst>
            <pc:docMk/>
            <pc:sldMk cId="2328136075" sldId="290"/>
            <ac:picMk id="2" creationId="{669174F5-4934-41B5-8371-28009F73DA0E}"/>
          </ac:picMkLst>
        </pc:picChg>
        <pc:picChg chg="add mod topLvl">
          <ac:chgData name="Rob Sewell" userId="c802df42025d5e1f" providerId="LiveId" clId="{0CFB1895-A914-4B6E-A67E-146E0E73041D}" dt="2018-02-11T13:35:10.950" v="162"/>
          <ac:picMkLst>
            <pc:docMk/>
            <pc:sldMk cId="2328136075" sldId="290"/>
            <ac:picMk id="4" creationId="{375EB320-8A83-418A-87D3-EA5B16BCFF89}"/>
          </ac:picMkLst>
        </pc:picChg>
        <pc:picChg chg="add mod">
          <ac:chgData name="Rob Sewell" userId="c802df42025d5e1f" providerId="LiveId" clId="{0CFB1895-A914-4B6E-A67E-146E0E73041D}" dt="2018-02-11T13:35:10.952" v="165"/>
          <ac:picMkLst>
            <pc:docMk/>
            <pc:sldMk cId="2328136075" sldId="290"/>
            <ac:picMk id="14" creationId="{86CCBB40-E34B-47B1-BAE7-896C90119AA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0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pesterbook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hyperlink" Target="https://www.youtube.com/watch?v=8Nljk1deSmU&amp;t=188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hyperlink" Target="https://github.com/pester/Pes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019" y="6093297"/>
            <a:ext cx="3611217" cy="56408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9CAAE-E82A-4063-A580-D4DF9C11E5C5}"/>
              </a:ext>
            </a:extLst>
          </p:cNvPr>
          <p:cNvSpPr txBox="1"/>
          <p:nvPr/>
        </p:nvSpPr>
        <p:spPr>
          <a:xfrm>
            <a:off x="603548" y="1844824"/>
            <a:ext cx="110172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Which Does NOT include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Describe “Bag Packing”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Context “Hardware”{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It “Bag Should include 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” {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$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bag.Contents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 –contains ‘</a:t>
            </a:r>
            <a:r>
              <a:rPr lang="en-GB" sz="2800" b="1" i="1" dirty="0" err="1">
                <a:solidFill>
                  <a:srgbClr val="0070C0"/>
                </a:solidFill>
                <a:latin typeface="AppleStorm" panose="02000603000000000000" pitchFamily="50" charset="0"/>
              </a:rPr>
              <a:t>beardnuc</a:t>
            </a: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’ | Should Be $True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GB" sz="2800" b="1" i="1" dirty="0">
                <a:solidFill>
                  <a:srgbClr val="0070C0"/>
                </a:solidFill>
                <a:latin typeface="AppleStorm" panose="02000603000000000000" pitchFamily="50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2800" b="1" i="1" dirty="0">
              <a:solidFill>
                <a:srgbClr val="0070C0"/>
              </a:solidFill>
              <a:latin typeface="AppleStorm" panose="02000603000000000000" pitchFamily="50" charset="0"/>
            </a:endParaRPr>
          </a:p>
          <a:p>
            <a:pPr algn="ctr">
              <a:lnSpc>
                <a:spcPct val="90000"/>
              </a:lnSpc>
            </a:pPr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have no virtual machines with me here!</a:t>
            </a:r>
            <a:endParaRPr lang="en-GB" sz="2800" b="1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3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4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E77AE9-4F0D-4BBD-ADB9-E3AFFB82DD34}"/>
              </a:ext>
            </a:extLst>
          </p:cNvPr>
          <p:cNvSpPr txBox="1"/>
          <p:nvPr/>
        </p:nvSpPr>
        <p:spPr>
          <a:xfrm>
            <a:off x="1917948" y="620688"/>
            <a:ext cx="8136904" cy="55399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Today I will be doing </a:t>
            </a:r>
          </a:p>
          <a:p>
            <a:pPr algn="ctr"/>
            <a:r>
              <a:rPr lang="en-US" altLang="en-US" sz="8800" b="1" dirty="0">
                <a:solidFill>
                  <a:srgbClr val="002060"/>
                </a:solidFill>
                <a:latin typeface="-apple-system"/>
              </a:rPr>
              <a:t>PowerShell</a:t>
            </a:r>
            <a:endParaRPr lang="en-GB" sz="8800" b="1" i="1" dirty="0">
              <a:solidFill>
                <a:srgbClr val="002060"/>
              </a:solidFill>
              <a:latin typeface="AppleStorm" panose="02000603000000000000" pitchFamily="50" charset="0"/>
            </a:endParaRPr>
          </a:p>
          <a:p>
            <a:pPr algn="ctr"/>
            <a:r>
              <a:rPr lang="en-GB" sz="200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M</a:t>
            </a:r>
            <a:r>
              <a:rPr lang="en-GB" sz="200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a</a:t>
            </a:r>
            <a:r>
              <a:rPr lang="en-GB" sz="200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g</a:t>
            </a:r>
            <a:r>
              <a:rPr lang="en-GB" sz="20000" b="1" i="1" dirty="0">
                <a:solidFill>
                  <a:schemeClr val="accent3">
                    <a:lumMod val="75000"/>
                  </a:schemeClr>
                </a:solidFill>
                <a:latin typeface="AppleStorm" panose="02000603000000000000" pitchFamily="50" charset="0"/>
              </a:rPr>
              <a:t>i</a:t>
            </a:r>
            <a:r>
              <a:rPr lang="en-GB" sz="20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c</a:t>
            </a:r>
            <a:r>
              <a:rPr lang="en-GB" sz="20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!</a:t>
            </a:r>
          </a:p>
          <a:p>
            <a:pPr algn="ctr"/>
            <a:r>
              <a:rPr lang="en-GB" dirty="0"/>
              <a:t>*PowerShell is not magic - it just might appear that way</a:t>
            </a:r>
            <a:endParaRPr lang="en-GB" sz="20000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7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E77AE9-4F0D-4BBD-ADB9-E3AFFB82DD34}"/>
              </a:ext>
            </a:extLst>
          </p:cNvPr>
          <p:cNvSpPr txBox="1"/>
          <p:nvPr/>
        </p:nvSpPr>
        <p:spPr>
          <a:xfrm>
            <a:off x="1917948" y="116632"/>
            <a:ext cx="8136904" cy="70173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At </a:t>
            </a:r>
            <a:r>
              <a:rPr lang="en-GB" sz="48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SQLBits</a:t>
            </a:r>
            <a: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</a:t>
            </a:r>
            <a:r>
              <a:rPr lang="en-GB" sz="48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@cl </a:t>
            </a:r>
            <a: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and </a:t>
            </a:r>
            <a:r>
              <a:rPr lang="en-GB" sz="4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@sqldbawithbeard</a:t>
            </a:r>
            <a:b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4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taught me some</a:t>
            </a:r>
          </a:p>
          <a:p>
            <a:pPr algn="ctr"/>
            <a:r>
              <a:rPr lang="en-US" altLang="en-US" sz="8800" b="1" dirty="0">
                <a:solidFill>
                  <a:srgbClr val="002060"/>
                </a:solidFill>
                <a:latin typeface="-apple-system"/>
              </a:rPr>
              <a:t>PowerShell</a:t>
            </a:r>
            <a:endParaRPr lang="en-GB" sz="8800" b="1" i="1" dirty="0">
              <a:solidFill>
                <a:srgbClr val="002060"/>
              </a:solidFill>
              <a:latin typeface="AppleStorm" panose="02000603000000000000" pitchFamily="50" charset="0"/>
            </a:endParaRPr>
          </a:p>
          <a:p>
            <a:pPr algn="ctr"/>
            <a:r>
              <a:rPr lang="en-GB" sz="200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M</a:t>
            </a:r>
            <a:r>
              <a:rPr lang="en-GB" sz="200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a</a:t>
            </a:r>
            <a:r>
              <a:rPr lang="en-GB" sz="200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g</a:t>
            </a:r>
            <a:r>
              <a:rPr lang="en-GB" sz="20000" b="1" i="1" dirty="0">
                <a:solidFill>
                  <a:schemeClr val="accent3">
                    <a:lumMod val="75000"/>
                  </a:schemeClr>
                </a:solidFill>
                <a:latin typeface="AppleStorm" panose="02000603000000000000" pitchFamily="50" charset="0"/>
              </a:rPr>
              <a:t>i</a:t>
            </a:r>
            <a:r>
              <a:rPr lang="en-GB" sz="20000" b="1" i="1" dirty="0">
                <a:solidFill>
                  <a:schemeClr val="accent6">
                    <a:lumMod val="75000"/>
                  </a:schemeClr>
                </a:solidFill>
                <a:latin typeface="AppleStorm" panose="02000603000000000000" pitchFamily="50" charset="0"/>
              </a:rPr>
              <a:t>c</a:t>
            </a:r>
            <a:r>
              <a:rPr lang="en-GB" sz="20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!</a:t>
            </a:r>
          </a:p>
          <a:p>
            <a:pPr algn="ctr"/>
            <a:r>
              <a:rPr lang="en-GB" dirty="0"/>
              <a:t>*PowerShell is not magic - it just might appear that way</a:t>
            </a:r>
            <a:endParaRPr lang="en-GB" sz="20000" dirty="0">
              <a:solidFill>
                <a:srgbClr val="7030A0"/>
              </a:solidFill>
              <a:latin typeface="AppleStorm" panose="02000603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5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04664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5400" b="1" i="1" dirty="0">
                <a:latin typeface="AppleStorm" panose="02000603000000000000" pitchFamily="50" charset="0"/>
              </a:rPr>
              <a:t>speaker questionnaire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796" y="1700808"/>
            <a:ext cx="1159328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Name</a:t>
            </a:r>
            <a:r>
              <a:rPr lang="en-GB" sz="3200" b="1" i="1" dirty="0">
                <a:latin typeface="AppleStorm" panose="02000603000000000000" pitchFamily="50" charset="0"/>
              </a:rPr>
              <a:t> : Rob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Occupation</a:t>
            </a:r>
            <a:r>
              <a:rPr lang="en-GB" sz="4000" b="1" i="1" dirty="0"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DBA, Automator, Do-</a:t>
            </a:r>
            <a:r>
              <a:rPr lang="en-GB" sz="3200" b="1" i="1" dirty="0" err="1">
                <a:latin typeface="AppleStorm" panose="02000603000000000000" pitchFamily="50" charset="0"/>
              </a:rPr>
              <a:t>er</a:t>
            </a:r>
            <a:r>
              <a:rPr lang="en-GB" sz="3200" b="1" i="1" dirty="0">
                <a:latin typeface="AppleStorm" panose="02000603000000000000" pitchFamily="50" charset="0"/>
              </a:rPr>
              <a:t>, Trainer, </a:t>
            </a:r>
            <a:r>
              <a:rPr lang="en-GB" sz="3200" b="1" i="1" dirty="0" err="1">
                <a:latin typeface="AppleStorm" panose="02000603000000000000" pitchFamily="50" charset="0"/>
              </a:rPr>
              <a:t>DevOpser</a:t>
            </a:r>
            <a:r>
              <a:rPr lang="en-GB" sz="3200" b="1" i="1" dirty="0">
                <a:latin typeface="AppleStorm" panose="02000603000000000000" pitchFamily="50" charset="0"/>
              </a:rPr>
              <a:t>! </a:t>
            </a:r>
          </a:p>
          <a:p>
            <a:pPr algn="ctr">
              <a:lnSpc>
                <a:spcPct val="90000"/>
              </a:lnSpc>
            </a:pPr>
            <a:r>
              <a:rPr lang="en-GB" sz="3200" b="1" i="1" dirty="0">
                <a:latin typeface="AppleStorm" panose="02000603000000000000" pitchFamily="50" charset="0"/>
              </a:rPr>
              <a:t>Available for hire </a:t>
            </a:r>
            <a:r>
              <a:rPr lang="en-GB" sz="3200" b="1" i="1" dirty="0">
                <a:latin typeface="AppleStorm" panose="02000603000000000000" pitchFamily="50" charset="0"/>
                <a:sym typeface="Wingdings" panose="05000000000000000000" pitchFamily="2" charset="2"/>
              </a:rPr>
              <a:t> - RobSewell.info</a:t>
            </a:r>
            <a:endParaRPr lang="en-GB" sz="32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Interests</a:t>
            </a:r>
            <a:r>
              <a:rPr lang="en-GB" sz="3200" b="1" i="1" dirty="0">
                <a:latin typeface="AppleStorm" panose="02000603000000000000" pitchFamily="50" charset="0"/>
              </a:rPr>
              <a:t> : PowerShell, Automation And SQL (PaaS </a:t>
            </a:r>
            <a:r>
              <a:rPr lang="en-GB" sz="3200" b="1" i="1" dirty="0" err="1">
                <a:latin typeface="AppleStorm" panose="02000603000000000000" pitchFamily="50" charset="0"/>
              </a:rPr>
              <a:t>geddit</a:t>
            </a:r>
            <a:r>
              <a:rPr lang="en-GB" sz="3200" b="1" i="1" dirty="0">
                <a:latin typeface="AppleStorm" panose="02000603000000000000" pitchFamily="50" charset="0"/>
              </a:rPr>
              <a:t>?)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Interesting Fact </a:t>
            </a:r>
            <a:r>
              <a:rPr lang="en-GB" sz="3200" b="1" i="1" dirty="0">
                <a:latin typeface="AppleStorm" panose="02000603000000000000" pitchFamily="50" charset="0"/>
              </a:rPr>
              <a:t>: Beard. (Still) </a:t>
            </a:r>
            <a:r>
              <a:rPr lang="en-GB" sz="3200" b="1" i="1">
                <a:latin typeface="AppleStorm" panose="02000603000000000000" pitchFamily="50" charset="0"/>
              </a:rPr>
              <a:t>Plays Cricket</a:t>
            </a:r>
          </a:p>
          <a:p>
            <a:pPr>
              <a:lnSpc>
                <a:spcPct val="90000"/>
              </a:lnSpc>
            </a:pPr>
            <a:r>
              <a:rPr lang="en-GB" sz="4000" b="1" i="1">
                <a:solidFill>
                  <a:schemeClr val="accent6"/>
                </a:solidFill>
                <a:latin typeface="AppleStorm" panose="02000603000000000000" pitchFamily="50" charset="0"/>
              </a:rPr>
              <a:t>Speaker</a:t>
            </a:r>
            <a:r>
              <a:rPr lang="en-GB" sz="3200" b="1" i="1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Saturdays, SQL Relay, PowerShell Events</a:t>
            </a:r>
          </a:p>
          <a:p>
            <a:pPr>
              <a:lnSpc>
                <a:spcPct val="90000"/>
              </a:lnSpc>
            </a:pPr>
            <a:r>
              <a:rPr lang="en-GB" sz="40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Community</a:t>
            </a:r>
            <a:r>
              <a:rPr lang="en-GB" sz="32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 </a:t>
            </a:r>
            <a:r>
              <a:rPr lang="en-GB" sz="3200" b="1" i="1" dirty="0">
                <a:latin typeface="AppleStorm" panose="02000603000000000000" pitchFamily="50" charset="0"/>
              </a:rPr>
              <a:t>: SQL South West , SQL Sat Exeter , PowerShell VG, PowerShell Conference EU Organiser, dbareports, dbatools, SQLDiagAPI – For Consuming SQL Server Diagnostics API, MVP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7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948" y="2348880"/>
            <a:ext cx="9145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Appropriate Liquid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4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PRESENTATIONINFO" val="{&quot;DocumentId&quot;:&quot;2792153c99034a5a92801701501edee2&quot;,&quot;LanguageCode&quot;:&quot;en-US&quot;,&quot;SlideGuids&quot;:[&quot;c84d1ddf-3b17-43b5-a8b7-68dc675a27bd&quot;,&quot;57e90a4e-0d5b-440b-865e-692c950ce728&quot;,&quot;f11c2c4f-bfb8-4498-aefa-1eba9c456605&quot;,&quot;1a1d4a34-b498-4715-8a8b-c3113b8eef40&quot;,&quot;d23d82b5-1b22-446c-beb8-cc1e12322e3c&quot;,&quot;dd824048-968d-4537-b068-74102226071e&quot;,&quot;fdd6f0b0-b2f7-42f4-8dae-33e3b9c8291b&quot;,&quot;adba56d1-e0cd-480b-a404-ca2e3bb055bd&quot;,&quot;daff10a8-258c-4ccf-bfed-ec6cfc50f3d4&quot;,&quot;9a5e9672-1e4d-45fc-8a95-8fda438986c3&quot;,&quot;7024f8a9-1afd-4a57-9dcf-5f41b12d4069&quot;,&quot;33861b74-7fa5-4d7b-903a-b239a1b7d9b4&quot;,&quot;4630e9f1-e820-476f-ad1f-74b0d5efbf8a&quot;,&quot;471d4f5c-d495-4822-9de8-5e625c6c263e&quot;,&quot;af55244e-dfa8-4fc5-b6b5-b784f2d143a1&quot;,&quot;df50001b-ff0a-4a6d-bdfe-ae37af30f4b6&quot;,&quot;4e254eab-b68b-418b-a4d4-17824ee1f2ea&quot;,&quot;237d078a-6c41-4050-9def-bc0d1ba3f8de&quot;],&quot;TimeStamp&quot;:&quot;2018-02-11T13:34:50.6981158+00:00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aff10a8-258c-4ccf-bfed-ec6cfc50f3d4&quot;,&quot;TimeStamp&quot;:&quot;2018-02-11T13:34:50.6971193+00:00&quot;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a5e9672-1e4d-45fc-8a95-8fda438986c3&quot;,&quot;TimeStamp&quot;:&quot;2018-02-11T13:34:50.6971193+00:00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7024f8a9-1afd-4a57-9dcf-5f41b12d4069&quot;,&quot;TimeStamp&quot;:&quot;2018-02-11T13:34:50.6971193+00:00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3861b74-7fa5-4d7b-903a-b239a1b7d9b4&quot;,&quot;TimeStamp&quot;:&quot;2018-02-11T13:34:50.6976183+00:00&quot;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630e9f1-e820-476f-ad1f-74b0d5efbf8a&quot;,&quot;TimeStamp&quot;:&quot;2018-02-11T13:34:50.6976183+00:00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71d4f5c-d495-4822-9de8-5e625c6c263e&quot;,&quot;TimeStamp&quot;:&quot;2018-02-11T13:34:50.6976183+00:00&quot;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f55244e-dfa8-4fc5-b6b5-b784f2d143a1&quot;,&quot;TimeStamp&quot;:&quot;2018-02-11T13:34:50.6976183+00:00&quot;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f50001b-ff0a-4a6d-bdfe-ae37af30f4b6&quot;,&quot;TimeStamp&quot;:&quot;2018-02-11T13:34:50.6976183+00:00&quot;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4e254eab-b68b-418b-a4d4-17824ee1f2ea&quot;,&quot;TimeStamp&quot;:&quot;2018-02-11T13:34:50.6976183+00:00&quot;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237d078a-6c41-4050-9def-bc0d1ba3f8de&quot;,&quot;TimeStamp&quot;:&quot;2018-02-11T13:34:50.6976183+00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c84d1ddf-3b17-43b5-a8b7-68dc675a27bd&quot;,&quot;TimeStamp&quot;:&quot;2018-02-11T13:34:50.6578973+00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7e90a4e-0d5b-440b-865e-692c950ce728&quot;,&quot;TimeStamp&quot;:&quot;2018-02-11T13:34:50.688616+00:00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11c2c4f-bfb8-4498-aefa-1eba9c456605&quot;,&quot;TimeStamp&quot;:&quot;2018-02-11T13:34:50.688616+00:00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1a1d4a34-b498-4715-8a8b-c3113b8eef40&quot;,&quot;TimeStamp&quot;:&quot;2018-02-11T13:34:50.688616+00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23d82b5-1b22-446c-beb8-cc1e12322e3c&quot;,&quot;TimeStamp&quot;:&quot;2018-02-11T13:34:50.6891174+00:00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dd824048-968d-4537-b068-74102226071e&quot;,&quot;TimeStamp&quot;:&quot;2018-02-11T13:34:50.6891174+00:00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fdd6f0b0-b2f7-42f4-8dae-33e3b9c8291b&quot;,&quot;TimeStamp&quot;:&quot;2018-02-11T13:34:50.696619+00:00&quot;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adba56d1-e0cd-480b-a404-ca2e3bb055bd&quot;,&quot;TimeStamp&quot;:&quot;2018-02-11T13:34:50.696619+00:00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587</TotalTime>
  <Words>485</Words>
  <Application>Microsoft Office PowerPoint</Application>
  <PresentationFormat>Custom</PresentationFormat>
  <Paragraphs>108</Paragraphs>
  <Slides>18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AppleStorm</vt:lpstr>
      <vt:lpstr>-apple-system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speaker questionnaire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PowerPoint Presentation</vt:lpstr>
      <vt:lpstr>Hey Beardy!</vt:lpstr>
      <vt:lpstr>Summary</vt:lpstr>
      <vt:lpstr>Questions?</vt:lpstr>
      <vt:lpstr>Further Reading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41</cp:revision>
  <dcterms:created xsi:type="dcterms:W3CDTF">2017-05-28T09:19:37Z</dcterms:created>
  <dcterms:modified xsi:type="dcterms:W3CDTF">2018-02-11T13:47:12Z</dcterms:modified>
</cp:coreProperties>
</file>