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70" r:id="rId2"/>
    <p:sldId id="285" r:id="rId3"/>
    <p:sldId id="261" r:id="rId4"/>
    <p:sldId id="311" r:id="rId5"/>
    <p:sldId id="312" r:id="rId6"/>
    <p:sldId id="313" r:id="rId7"/>
    <p:sldId id="310" r:id="rId8"/>
    <p:sldId id="272" r:id="rId9"/>
    <p:sldId id="293" r:id="rId10"/>
    <p:sldId id="291" r:id="rId11"/>
    <p:sldId id="292" r:id="rId12"/>
    <p:sldId id="290" r:id="rId13"/>
    <p:sldId id="288" r:id="rId14"/>
    <p:sldId id="289" r:id="rId15"/>
    <p:sldId id="273" r:id="rId16"/>
    <p:sldId id="296" r:id="rId17"/>
    <p:sldId id="297" r:id="rId18"/>
    <p:sldId id="298" r:id="rId19"/>
    <p:sldId id="300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94" r:id="rId29"/>
    <p:sldId id="287" r:id="rId30"/>
    <p:sldId id="280" r:id="rId31"/>
    <p:sldId id="282" r:id="rId32"/>
    <p:sldId id="283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C6DD4-BFED-4131-927D-C942B254C644}" v="1" dt="2018-10-13T11:49:03.405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6718" autoAdjust="0"/>
  </p:normalViewPr>
  <p:slideViewPr>
    <p:cSldViewPr>
      <p:cViewPr varScale="1">
        <p:scale>
          <a:sx n="69" d="100"/>
          <a:sy n="69" d="100"/>
        </p:scale>
        <p:origin x="492" y="1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4A2C6DD4-BFED-4131-927D-C942B254C644}"/>
    <pc:docChg chg="addSld modSld">
      <pc:chgData name="Rob Sewell" userId="c802df42025d5e1f" providerId="LiveId" clId="{4A2C6DD4-BFED-4131-927D-C942B254C644}" dt="2019-01-31T19:07:39.665" v="2" actId="20577"/>
      <pc:docMkLst>
        <pc:docMk/>
      </pc:docMkLst>
      <pc:sldChg chg="modSp">
        <pc:chgData name="Rob Sewell" userId="c802df42025d5e1f" providerId="LiveId" clId="{4A2C6DD4-BFED-4131-927D-C942B254C644}" dt="2019-01-31T19:07:39.665" v="2" actId="20577"/>
        <pc:sldMkLst>
          <pc:docMk/>
          <pc:sldMk cId="2215894925" sldId="261"/>
        </pc:sldMkLst>
        <pc:spChg chg="mod">
          <ac:chgData name="Rob Sewell" userId="c802df42025d5e1f" providerId="LiveId" clId="{4A2C6DD4-BFED-4131-927D-C942B254C644}" dt="2019-01-31T19:07:39.665" v="2" actId="20577"/>
          <ac:spMkLst>
            <pc:docMk/>
            <pc:sldMk cId="2215894925" sldId="261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EC992F1C-9303-4242-9DCC-99197DB521B2}"/>
  </pc:docChgLst>
  <pc:docChgLst>
    <pc:chgData name="Rob Sewell" userId="c802df42025d5e1f" providerId="LiveId" clId="{A9EB0884-D5F0-43BC-A9ED-94ECAE3C560B}"/>
  </pc:docChgLst>
  <pc:docChgLst>
    <pc:chgData name="Rob Sewell" userId="c802df42025d5e1f" providerId="LiveId" clId="{53588AE7-0B34-4061-A898-68FE7374E50A}"/>
  </pc:docChgLst>
  <pc:docChgLst>
    <pc:chgData name="Rob Sewell" userId="c802df42025d5e1f" providerId="LiveId" clId="{D8EE9D51-0C74-4924-9939-E23B63E02AB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5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0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25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18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04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80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2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55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Gallery is not for testing!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1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1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5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WoodyandKleiny/videos/233476763989513/?t=109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7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1025515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700808"/>
            <a:ext cx="11623304" cy="383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functionality in other scripts</a:t>
            </a:r>
            <a:endParaRPr lang="en-GB" sz="5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 internally or externally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38166480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F8A6-DD68-434C-AC7E-077A045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50" y="1268760"/>
            <a:ext cx="5849531" cy="51845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9159EE-71CE-49CD-BC9B-FE0AA1A2BC0A}"/>
              </a:ext>
            </a:extLst>
          </p:cNvPr>
          <p:cNvSpPr/>
          <p:nvPr/>
        </p:nvSpPr>
        <p:spPr>
          <a:xfrm>
            <a:off x="8902724" y="3212976"/>
            <a:ext cx="3121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i="1" dirty="0">
                <a:latin typeface="AppleStorm" panose="02000603000000000000" pitchFamily="50" charset="0"/>
              </a:rPr>
              <a:t>#</a:t>
            </a:r>
            <a:r>
              <a:rPr lang="en-GB" sz="5400" b="1" i="1" dirty="0" err="1">
                <a:latin typeface="AppleStorm" panose="02000603000000000000" pitchFamily="50" charset="0"/>
              </a:rPr>
              <a:t>SadJoey</a:t>
            </a:r>
            <a:endParaRPr lang="en-GB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0B33F-4CC0-47EB-A98D-BABAE0D58C92}"/>
              </a:ext>
            </a:extLst>
          </p:cNvPr>
          <p:cNvSpPr/>
          <p:nvPr/>
        </p:nvSpPr>
        <p:spPr>
          <a:xfrm>
            <a:off x="45740" y="3140968"/>
            <a:ext cx="3121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i="1" dirty="0">
                <a:latin typeface="AppleStorm" panose="02000603000000000000" pitchFamily="50" charset="0"/>
              </a:rPr>
              <a:t>#</a:t>
            </a:r>
            <a:r>
              <a:rPr lang="en-GB" sz="5400" b="1" i="1" dirty="0" err="1">
                <a:latin typeface="AppleStorm" panose="02000603000000000000" pitchFamily="50" charset="0"/>
              </a:rPr>
              <a:t>SadJoey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8822154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341884" y="1628800"/>
            <a:ext cx="10441160" cy="497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44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44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Make them easier to find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952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765820" y="1268760"/>
            <a:ext cx="10873208" cy="59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48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48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076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333771" y="1196752"/>
            <a:ext cx="11855053" cy="5471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32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87077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latin typeface="ViAppleStorm"/>
              </a:rPr>
              <a:t>Visual Studio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17339-8C67-416C-859C-307BCE96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66" y="1700808"/>
            <a:ext cx="6211891" cy="432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27284-AC00-4367-825A-24F602386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220" y="1431678"/>
            <a:ext cx="8783943" cy="458961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946231-A763-412A-A7A7-403BDA47FD3D}"/>
              </a:ext>
            </a:extLst>
          </p:cNvPr>
          <p:cNvSpPr txBox="1">
            <a:spLocks/>
          </p:cNvSpPr>
          <p:nvPr/>
        </p:nvSpPr>
        <p:spPr>
          <a:xfrm>
            <a:off x="13295212" y="0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27284-AC00-4367-825A-24F60238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556792"/>
            <a:ext cx="8783943" cy="458961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946231-A763-412A-A7A7-403BDA47FD3D}"/>
              </a:ext>
            </a:extLst>
          </p:cNvPr>
          <p:cNvSpPr txBox="1">
            <a:spLocks/>
          </p:cNvSpPr>
          <p:nvPr/>
        </p:nvSpPr>
        <p:spPr>
          <a:xfrm>
            <a:off x="1737928" y="116632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1026" name="Picture 2" descr="https://azurecomcdn.azureedge.net/cvt-d1f9191f0befd8fbf9d8a25b3c12335de80a8841830b89cc42f6b8509381b029/images/page/services/devops/hero-images/index-hero.jpg">
            <a:extLst>
              <a:ext uri="{FF2B5EF4-FFF2-40B4-BE49-F238E27FC236}">
                <a16:creationId xmlns:a16="http://schemas.microsoft.com/office/drawing/2014/main" id="{DCEB71B1-0E55-4B7C-8691-C3D14F27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220" y="1556792"/>
            <a:ext cx="4680086" cy="40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13007180" y="0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29613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zurecomcdn.azureedge.net/cvt-d1f9191f0befd8fbf9d8a25b3c12335de80a8841830b89cc42f6b8509381b029/images/page/services/devops/hero-images/index-hero.jpg">
            <a:extLst>
              <a:ext uri="{FF2B5EF4-FFF2-40B4-BE49-F238E27FC236}">
                <a16:creationId xmlns:a16="http://schemas.microsoft.com/office/drawing/2014/main" id="{DCEB71B1-0E55-4B7C-8691-C3D14F27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04" y="1344960"/>
            <a:ext cx="5544616" cy="47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96903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36668088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65138" b="48633"/>
          <a:stretch/>
        </p:blipFill>
        <p:spPr>
          <a:xfrm>
            <a:off x="7585332" y="1315580"/>
            <a:ext cx="3906841" cy="2041412"/>
          </a:xfrm>
          <a:prstGeom prst="rect">
            <a:avLst/>
          </a:prstGeom>
        </p:spPr>
      </p:pic>
      <p:pic>
        <p:nvPicPr>
          <p:cNvPr id="5" name="Picture 2" descr="https://azurecomcdn.azureedge.net/cvt-d1f9191f0befd8fbf9d8a25b3c12335de80a8841830b89cc42f6b8509381b029/images/page/services/devops/hero-images/boards-hero.jpg">
            <a:extLst>
              <a:ext uri="{FF2B5EF4-FFF2-40B4-BE49-F238E27FC236}">
                <a16:creationId xmlns:a16="http://schemas.microsoft.com/office/drawing/2014/main" id="{46F77651-573D-43E9-90A3-9A9DB5B6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321224"/>
            <a:ext cx="6768752" cy="48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0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Chrissy calls me Beard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951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45359" r="65175" b="-260"/>
          <a:stretch/>
        </p:blipFill>
        <p:spPr>
          <a:xfrm>
            <a:off x="7462564" y="1245270"/>
            <a:ext cx="4102957" cy="2291742"/>
          </a:xfrm>
          <a:prstGeom prst="rect">
            <a:avLst/>
          </a:prstGeom>
        </p:spPr>
      </p:pic>
      <p:pic>
        <p:nvPicPr>
          <p:cNvPr id="7170" name="Picture 2" descr="https://azurecomcdn.azureedge.net/cvt-d1f9191f0befd8fbf9d8a25b3c12335de80a8841830b89cc42f6b8509381b029/images/page/services/devops/hero-images/testplans-hero.jpg">
            <a:extLst>
              <a:ext uri="{FF2B5EF4-FFF2-40B4-BE49-F238E27FC236}">
                <a16:creationId xmlns:a16="http://schemas.microsoft.com/office/drawing/2014/main" id="{BE8A46FB-1E03-4835-B36A-D35E7BCE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245270"/>
            <a:ext cx="6170651" cy="48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2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306609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97" t="2" r="-137" b="45090"/>
          <a:stretch/>
        </p:blipFill>
        <p:spPr>
          <a:xfrm>
            <a:off x="7668000" y="1396404"/>
            <a:ext cx="4176000" cy="2232000"/>
          </a:xfrm>
          <a:prstGeom prst="rect">
            <a:avLst/>
          </a:prstGeom>
        </p:spPr>
      </p:pic>
      <p:pic>
        <p:nvPicPr>
          <p:cNvPr id="9218" name="Picture 2" descr="https://azurecomcdn.azureedge.net/cvt-d1f9191f0befd8fbf9d8a25b3c12335de80a8841830b89cc42f6b8509381b029/images/page/services/devops/hero-images/repos-hero.jpg">
            <a:extLst>
              <a:ext uri="{FF2B5EF4-FFF2-40B4-BE49-F238E27FC236}">
                <a16:creationId xmlns:a16="http://schemas.microsoft.com/office/drawing/2014/main" id="{945B986A-B113-4AFE-8D53-26287F51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396404"/>
            <a:ext cx="6515754" cy="38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8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1771431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4" t="51576" r="33461" b="-1171"/>
          <a:stretch/>
        </p:blipFill>
        <p:spPr>
          <a:xfrm>
            <a:off x="7822604" y="1340768"/>
            <a:ext cx="3924000" cy="2016000"/>
          </a:xfrm>
          <a:prstGeom prst="rect">
            <a:avLst/>
          </a:prstGeom>
        </p:spPr>
      </p:pic>
      <p:pic>
        <p:nvPicPr>
          <p:cNvPr id="11266" name="Picture 2" descr="https://azurecomcdn.azureedge.net/cvt-d1f9191f0befd8fbf9d8a25b3c12335de80a8841830b89cc42f6b8509381b029/images/page/services/devops/hero-images/artifacts-hero.jpg">
            <a:extLst>
              <a:ext uri="{FF2B5EF4-FFF2-40B4-BE49-F238E27FC236}">
                <a16:creationId xmlns:a16="http://schemas.microsoft.com/office/drawing/2014/main" id="{EB293894-D9D8-44B6-8855-91CF5A94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4" y="1340768"/>
            <a:ext cx="701475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4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11629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4" t="1" r="33147" b="50404"/>
          <a:stretch/>
        </p:blipFill>
        <p:spPr>
          <a:xfrm>
            <a:off x="7678588" y="1340768"/>
            <a:ext cx="3960000" cy="2016000"/>
          </a:xfrm>
          <a:prstGeom prst="rect">
            <a:avLst/>
          </a:prstGeom>
        </p:spPr>
      </p:pic>
      <p:pic>
        <p:nvPicPr>
          <p:cNvPr id="13314" name="Picture 2" descr="https://azurecomcdn.azureedge.net/cvt-d1f9191f0befd8fbf9d8a25b3c12335de80a8841830b89cc42f6b8509381b029/images/page/services/devops/hero-images/pipelines-hero.jpg">
            <a:extLst>
              <a:ext uri="{FF2B5EF4-FFF2-40B4-BE49-F238E27FC236}">
                <a16:creationId xmlns:a16="http://schemas.microsoft.com/office/drawing/2014/main" id="{AB500E11-62B9-459D-8D4F-6E8F1C3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1340768"/>
            <a:ext cx="638205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9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2494012" y="5877272"/>
            <a:ext cx="69847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</a:rPr>
              <a:t>https://azure.microsoft.com/en-us/services/devops/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D8142-4628-4918-A975-964551DD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268760"/>
            <a:ext cx="10430081" cy="41024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73DD3D3-32D8-4BCE-90FB-43F9DD8D6BEE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287318706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788" y="332656"/>
            <a:ext cx="13537504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5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to do with Azure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77788" y="829619"/>
            <a:ext cx="11089232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Unit Test with Build Step on merge to Development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 Module Number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Sign Code with Certificate using Secure Files</a:t>
            </a:r>
            <a:b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Publish to Gallery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3600" b="1" i="1" dirty="0">
              <a:solidFill>
                <a:srgbClr val="C00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529" y="1793534"/>
            <a:ext cx="11665296" cy="383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3AD3-AB60-460A-99BA-479BAABAAA41}"/>
              </a:ext>
            </a:extLst>
          </p:cNvPr>
          <p:cNvSpPr/>
          <p:nvPr/>
        </p:nvSpPr>
        <p:spPr>
          <a:xfrm>
            <a:off x="2926060" y="2492896"/>
            <a:ext cx="4895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>
                <a:highlight>
                  <a:srgbClr val="000000"/>
                </a:highlight>
                <a:latin typeface="AppleStorm" panose="02000603000000000000" pitchFamily="50" charset="0"/>
              </a:rPr>
              <a:t>Appropriate Liquid</a:t>
            </a:r>
            <a:endParaRPr lang="en-GB" sz="4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4310" y="142499"/>
            <a:ext cx="4222204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4294967295"/>
          </p:nvPr>
        </p:nvSpPr>
        <p:spPr>
          <a:xfrm>
            <a:off x="8361363" y="6237288"/>
            <a:ext cx="3827462" cy="563562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836" y="908720"/>
            <a:ext cx="107291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44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44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44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Azure DevOps is free</a:t>
            </a:r>
          </a:p>
          <a:p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7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409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Chrissy calls me Beard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40029280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529" y="1793534"/>
            <a:ext cx="11665296" cy="45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Learn Loads at Polar Conf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3AD3-AB60-460A-99BA-479BAABAAA41}"/>
              </a:ext>
            </a:extLst>
          </p:cNvPr>
          <p:cNvSpPr/>
          <p:nvPr/>
        </p:nvSpPr>
        <p:spPr>
          <a:xfrm>
            <a:off x="2926060" y="2492896"/>
            <a:ext cx="4895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>
                <a:highlight>
                  <a:srgbClr val="000000"/>
                </a:highlight>
                <a:latin typeface="AppleStorm" panose="02000603000000000000" pitchFamily="50" charset="0"/>
              </a:rPr>
              <a:t>Appropriate Liquid</a:t>
            </a:r>
            <a:endParaRPr lang="en-GB" sz="4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174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E277-F581-4E05-BD70-0D989E4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16EC0-16E6-42DA-B2B0-EB1D2289A281}"/>
              </a:ext>
            </a:extLst>
          </p:cNvPr>
          <p:cNvSpPr/>
          <p:nvPr/>
        </p:nvSpPr>
        <p:spPr>
          <a:xfrm>
            <a:off x="2133972" y="3059668"/>
            <a:ext cx="7726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hlinkClick r:id="rId2"/>
              </a:rPr>
              <a:t>https://www.facebook.com/WoodyandKleiny/videos/233476763989513/?t=109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388441"/>
            <a:ext cx="11161240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ECC65-79FA-4DA4-87E6-E57826E2210B}"/>
              </a:ext>
            </a:extLst>
          </p:cNvPr>
          <p:cNvSpPr/>
          <p:nvPr/>
        </p:nvSpPr>
        <p:spPr>
          <a:xfrm>
            <a:off x="1018911" y="3924969"/>
            <a:ext cx="10548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(Need to take ownership and remove existing Pester folder first)</a:t>
            </a:r>
          </a:p>
          <a:p>
            <a:endParaRPr lang="en-GB" sz="2400" b="1" i="1" dirty="0">
              <a:solidFill>
                <a:srgbClr val="FF0000"/>
              </a:solidFill>
              <a:latin typeface="AppleStorm" panose="02000603000000000000" pitchFamily="50" charset="0"/>
            </a:endParaRPr>
          </a:p>
          <a:p>
            <a:r>
              <a:rPr lang="en-GB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Or use -</a:t>
            </a:r>
            <a:r>
              <a:rPr lang="en-GB" sz="2400" b="1" i="1" dirty="0" err="1">
                <a:solidFill>
                  <a:srgbClr val="FF0000"/>
                </a:solidFill>
                <a:latin typeface="AppleStorm" panose="02000603000000000000" pitchFamily="50" charset="0"/>
              </a:rPr>
              <a:t>SkipPublisherCheck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388441"/>
            <a:ext cx="11161240" cy="43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Azure DevOps account</a:t>
            </a:r>
          </a:p>
        </p:txBody>
      </p:sp>
    </p:spTree>
    <p:extLst>
      <p:ext uri="{BB962C8B-B14F-4D97-AF65-F5344CB8AC3E}">
        <p14:creationId xmlns:p14="http://schemas.microsoft.com/office/powerpoint/2010/main" val="3797974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860</TotalTime>
  <Words>653</Words>
  <Application>Microsoft Office PowerPoint</Application>
  <PresentationFormat>Custom</PresentationFormat>
  <Paragraphs>155</Paragraphs>
  <Slides>32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AppleStorm</vt:lpstr>
      <vt:lpstr>Arial</vt:lpstr>
      <vt:lpstr>Consolas</vt:lpstr>
      <vt:lpstr>Corbel</vt:lpstr>
      <vt:lpstr>Ubuntu Mono</vt:lpstr>
      <vt:lpstr>ViAppleStorm</vt:lpstr>
      <vt:lpstr>Chalkboard 16x9</vt:lpstr>
      <vt:lpstr>PowerPoint Presentation</vt:lpstr>
      <vt:lpstr>speaker questionnaire</vt:lpstr>
      <vt:lpstr>TODAY’s TO DO LIST</vt:lpstr>
      <vt:lpstr>PowerPoint Presentation</vt:lpstr>
      <vt:lpstr>speaker questionnaire</vt:lpstr>
      <vt:lpstr>TODAY’s TO DO LIST</vt:lpstr>
      <vt:lpstr>PowerPoint Presentation</vt:lpstr>
      <vt:lpstr>What do we need?</vt:lpstr>
      <vt:lpstr>What do we need?</vt:lpstr>
      <vt:lpstr>Why PowerShell Module?</vt:lpstr>
      <vt:lpstr>Why PowerShell Gallery?</vt:lpstr>
      <vt:lpstr>Why PowerShell Gallery?</vt:lpstr>
      <vt:lpstr>Why Plaster?</vt:lpstr>
      <vt:lpstr>Why Pester?</vt:lpstr>
      <vt:lpstr>Visual Studio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do with Azure DevOps?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2019-01-31T19:07:47Z</dcterms:modified>
</cp:coreProperties>
</file>