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0" r:id="rId2"/>
    <p:sldId id="285" r:id="rId3"/>
    <p:sldId id="293" r:id="rId4"/>
    <p:sldId id="261" r:id="rId5"/>
    <p:sldId id="272" r:id="rId6"/>
    <p:sldId id="273" r:id="rId7"/>
    <p:sldId id="287" r:id="rId8"/>
    <p:sldId id="291" r:id="rId9"/>
    <p:sldId id="292" r:id="rId10"/>
    <p:sldId id="290" r:id="rId11"/>
    <p:sldId id="288" r:id="rId12"/>
    <p:sldId id="289" r:id="rId13"/>
    <p:sldId id="280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62" d="100"/>
          <a:sy n="62" d="100"/>
        </p:scale>
        <p:origin x="506" y="2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Windows Live" clId="Web-{C97EAEA8-6BA6-4F7B-9BC6-6493FB76E582}"/>
    <pc:docChg chg="modSld">
      <pc:chgData name="Rob Sewell" userId="c802df42025d5e1f" providerId="Windows Live" clId="Web-{C97EAEA8-6BA6-4F7B-9BC6-6493FB76E582}" dt="2018-05-30T12:57:02.491" v="42" actId="14100"/>
      <pc:docMkLst>
        <pc:docMk/>
      </pc:docMkLst>
      <pc:sldChg chg="modSp">
        <pc:chgData name="Rob Sewell" userId="c802df42025d5e1f" providerId="Windows Live" clId="Web-{C97EAEA8-6BA6-4F7B-9BC6-6493FB76E582}" dt="2018-05-30T12:55:38.240" v="18" actId="20577"/>
        <pc:sldMkLst>
          <pc:docMk/>
          <pc:sldMk cId="2215894925" sldId="261"/>
        </pc:sldMkLst>
        <pc:spChg chg="mod">
          <ac:chgData name="Rob Sewell" userId="c802df42025d5e1f" providerId="Windows Live" clId="Web-{C97EAEA8-6BA6-4F7B-9BC6-6493FB76E582}" dt="2018-05-30T12:55:38.240" v="18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Windows Live" clId="Web-{C97EAEA8-6BA6-4F7B-9BC6-6493FB76E582}" dt="2018-05-30T12:57:02.491" v="42" actId="14100"/>
        <pc:sldMkLst>
          <pc:docMk/>
          <pc:sldMk cId="1957249973" sldId="288"/>
        </pc:sldMkLst>
        <pc:spChg chg="mod">
          <ac:chgData name="Rob Sewell" userId="c802df42025d5e1f" providerId="Windows Live" clId="Web-{C97EAEA8-6BA6-4F7B-9BC6-6493FB76E582}" dt="2018-05-30T12:57:02.491" v="42" actId="14100"/>
          <ac:spMkLst>
            <pc:docMk/>
            <pc:sldMk cId="1957249973" sldId="288"/>
            <ac:spMk id="3" creationId="{409DA359-F6FA-4005-AB5F-2A823243FB29}"/>
          </ac:spMkLst>
        </pc:spChg>
      </pc:sldChg>
      <pc:sldChg chg="modSp">
        <pc:chgData name="Rob Sewell" userId="c802df42025d5e1f" providerId="Windows Live" clId="Web-{C97EAEA8-6BA6-4F7B-9BC6-6493FB76E582}" dt="2018-05-30T12:56:15.631" v="25" actId="20577"/>
        <pc:sldMkLst>
          <pc:docMk/>
          <pc:sldMk cId="1951099899" sldId="290"/>
        </pc:sldMkLst>
        <pc:spChg chg="mod">
          <ac:chgData name="Rob Sewell" userId="c802df42025d5e1f" providerId="Windows Live" clId="Web-{C97EAEA8-6BA6-4F7B-9BC6-6493FB76E582}" dt="2018-05-30T12:56:15.631" v="25" actId="20577"/>
          <ac:spMkLst>
            <pc:docMk/>
            <pc:sldMk cId="1951099899" sldId="290"/>
            <ac:spMk id="3" creationId="{409DA359-F6FA-4005-AB5F-2A823243FB29}"/>
          </ac:spMkLst>
        </pc:spChg>
      </pc:sldChg>
      <pc:sldChg chg="modSp">
        <pc:chgData name="Rob Sewell" userId="c802df42025d5e1f" providerId="Windows Live" clId="Web-{C97EAEA8-6BA6-4F7B-9BC6-6493FB76E582}" dt="2018-05-30T12:56:45.366" v="35" actId="20577"/>
        <pc:sldMkLst>
          <pc:docMk/>
          <pc:sldMk cId="255138091" sldId="291"/>
        </pc:sldMkLst>
        <pc:spChg chg="mod">
          <ac:chgData name="Rob Sewell" userId="c802df42025d5e1f" providerId="Windows Live" clId="Web-{C97EAEA8-6BA6-4F7B-9BC6-6493FB76E582}" dt="2018-05-30T12:56:45.366" v="35" actId="20577"/>
          <ac:spMkLst>
            <pc:docMk/>
            <pc:sldMk cId="255138091" sldId="291"/>
            <ac:spMk id="3" creationId="{409DA359-F6FA-4005-AB5F-2A823243FB29}"/>
          </ac:spMkLst>
        </pc:spChg>
      </pc:sldChg>
    </pc:docChg>
  </pc:docChgLst>
  <pc:docChgLst>
    <pc:chgData name="Rob Sewell" userId="c802df42025d5e1f" providerId="LiveId" clId="{EC992F1C-9303-4242-9DCC-99197DB521B2}"/>
    <pc:docChg chg="undo custSel addSld delSld modSld">
      <pc:chgData name="Rob Sewell" userId="c802df42025d5e1f" providerId="LiveId" clId="{EC992F1C-9303-4242-9DCC-99197DB521B2}" dt="2018-04-07T15:41:58.580" v="498" actId="20577"/>
      <pc:docMkLst>
        <pc:docMk/>
      </pc:docMkLst>
      <pc:sldChg chg="modSp">
        <pc:chgData name="Rob Sewell" userId="c802df42025d5e1f" providerId="LiveId" clId="{EC992F1C-9303-4242-9DCC-99197DB521B2}" dt="2018-04-07T15:25:10.932" v="53" actId="20577"/>
        <pc:sldMkLst>
          <pc:docMk/>
          <pc:sldMk cId="2215894925" sldId="261"/>
        </pc:sldMkLst>
        <pc:spChg chg="mod">
          <ac:chgData name="Rob Sewell" userId="c802df42025d5e1f" providerId="LiveId" clId="{EC992F1C-9303-4242-9DCC-99197DB521B2}" dt="2018-04-07T15:25:10.932" v="5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EC992F1C-9303-4242-9DCC-99197DB521B2}" dt="2018-04-07T15:23:43.082" v="1" actId="27636"/>
        <pc:sldMkLst>
          <pc:docMk/>
          <pc:sldMk cId="2890044983" sldId="270"/>
        </pc:sldMkLst>
        <pc:spChg chg="mod">
          <ac:chgData name="Rob Sewell" userId="c802df42025d5e1f" providerId="LiveId" clId="{EC992F1C-9303-4242-9DCC-99197DB521B2}" dt="2018-04-07T15:23:43.082" v="1" actId="27636"/>
          <ac:spMkLst>
            <pc:docMk/>
            <pc:sldMk cId="2890044983" sldId="270"/>
            <ac:spMk id="3" creationId="{00000000-0000-0000-0000-000000000000}"/>
          </ac:spMkLst>
        </pc:spChg>
      </pc:sldChg>
      <pc:sldChg chg="modSp modAnim">
        <pc:chgData name="Rob Sewell" userId="c802df42025d5e1f" providerId="LiveId" clId="{EC992F1C-9303-4242-9DCC-99197DB521B2}" dt="2018-04-07T15:26:21.801" v="137" actId="14100"/>
        <pc:sldMkLst>
          <pc:docMk/>
          <pc:sldMk cId="3943332942" sldId="272"/>
        </pc:sldMkLst>
        <pc:spChg chg="mod">
          <ac:chgData name="Rob Sewell" userId="c802df42025d5e1f" providerId="LiveId" clId="{EC992F1C-9303-4242-9DCC-99197DB521B2}" dt="2018-04-07T15:26:21.801" v="137" actId="14100"/>
          <ac:spMkLst>
            <pc:docMk/>
            <pc:sldMk cId="3943332942" sldId="272"/>
            <ac:spMk id="3" creationId="{409DA359-F6FA-4005-AB5F-2A823243FB29}"/>
          </ac:spMkLst>
        </pc:spChg>
      </pc:sldChg>
      <pc:sldChg chg="addSp delSp modSp">
        <pc:chgData name="Rob Sewell" userId="c802df42025d5e1f" providerId="LiveId" clId="{EC992F1C-9303-4242-9DCC-99197DB521B2}" dt="2018-04-07T15:30:50.877" v="152" actId="1076"/>
        <pc:sldMkLst>
          <pc:docMk/>
          <pc:sldMk cId="3522463414" sldId="273"/>
        </pc:sldMkLst>
        <pc:spChg chg="mod">
          <ac:chgData name="Rob Sewell" userId="c802df42025d5e1f" providerId="LiveId" clId="{EC992F1C-9303-4242-9DCC-99197DB521B2}" dt="2018-04-07T15:30:37.730" v="148" actId="1076"/>
          <ac:spMkLst>
            <pc:docMk/>
            <pc:sldMk cId="3522463414" sldId="273"/>
            <ac:spMk id="6" creationId="{456CB798-FB60-406E-AF01-0BABD33BBA5D}"/>
          </ac:spMkLst>
        </pc:spChg>
        <pc:spChg chg="add del mod">
          <ac:chgData name="Rob Sewell" userId="c802df42025d5e1f" providerId="LiveId" clId="{EC992F1C-9303-4242-9DCC-99197DB521B2}" dt="2018-04-07T15:29:14.314" v="141" actId="1076"/>
          <ac:spMkLst>
            <pc:docMk/>
            <pc:sldMk cId="3522463414" sldId="273"/>
            <ac:spMk id="8" creationId="{A45ED83A-02EC-400B-AEBE-A5E9DE879D9F}"/>
          </ac:spMkLst>
        </pc:spChg>
        <pc:picChg chg="add mod">
          <ac:chgData name="Rob Sewell" userId="c802df42025d5e1f" providerId="LiveId" clId="{EC992F1C-9303-4242-9DCC-99197DB521B2}" dt="2018-04-07T15:30:41.180" v="149" actId="1076"/>
          <ac:picMkLst>
            <pc:docMk/>
            <pc:sldMk cId="3522463414" sldId="273"/>
            <ac:picMk id="3" creationId="{96C2221F-8223-4A96-BE01-DD3E96C7DBA9}"/>
          </ac:picMkLst>
        </pc:picChg>
        <pc:picChg chg="del">
          <ac:chgData name="Rob Sewell" userId="c802df42025d5e1f" providerId="LiveId" clId="{EC992F1C-9303-4242-9DCC-99197DB521B2}" dt="2018-04-07T15:29:02.371" v="140" actId="478"/>
          <ac:picMkLst>
            <pc:docMk/>
            <pc:sldMk cId="3522463414" sldId="273"/>
            <ac:picMk id="4" creationId="{D971A6A7-E18F-426F-841E-1FF0273E55B8}"/>
          </ac:picMkLst>
        </pc:picChg>
        <pc:picChg chg="del">
          <ac:chgData name="Rob Sewell" userId="c802df42025d5e1f" providerId="LiveId" clId="{EC992F1C-9303-4242-9DCC-99197DB521B2}" dt="2018-04-07T15:30:20.136" v="145" actId="478"/>
          <ac:picMkLst>
            <pc:docMk/>
            <pc:sldMk cId="3522463414" sldId="273"/>
            <ac:picMk id="7" creationId="{19C62810-8D6D-423D-89DB-C7AF03880DA0}"/>
          </ac:picMkLst>
        </pc:picChg>
        <pc:picChg chg="add mod">
          <ac:chgData name="Rob Sewell" userId="c802df42025d5e1f" providerId="LiveId" clId="{EC992F1C-9303-4242-9DCC-99197DB521B2}" dt="2018-04-07T15:30:50.877" v="152" actId="1076"/>
          <ac:picMkLst>
            <pc:docMk/>
            <pc:sldMk cId="3522463414" sldId="273"/>
            <ac:picMk id="9" creationId="{8EBDDC37-9F96-4C5F-8E30-F2F3F54A2CEC}"/>
          </ac:picMkLst>
        </pc:picChg>
      </pc:sldChg>
      <pc:sldChg chg="delSp modSp modAnim">
        <pc:chgData name="Rob Sewell" userId="c802df42025d5e1f" providerId="LiveId" clId="{EC992F1C-9303-4242-9DCC-99197DB521B2}" dt="2018-04-07T15:24:36.372" v="19" actId="20577"/>
        <pc:sldMkLst>
          <pc:docMk/>
          <pc:sldMk cId="505776925" sldId="285"/>
        </pc:sldMkLst>
        <pc:spChg chg="mod">
          <ac:chgData name="Rob Sewell" userId="c802df42025d5e1f" providerId="LiveId" clId="{EC992F1C-9303-4242-9DCC-99197DB521B2}" dt="2018-04-07T15:24:36.372" v="19" actId="20577"/>
          <ac:spMkLst>
            <pc:docMk/>
            <pc:sldMk cId="505776925" sldId="285"/>
            <ac:spMk id="3" creationId="{00000000-0000-0000-0000-000000000000}"/>
          </ac:spMkLst>
        </pc:spChg>
        <pc:spChg chg="del mod">
          <ac:chgData name="Rob Sewell" userId="c802df42025d5e1f" providerId="LiveId" clId="{EC992F1C-9303-4242-9DCC-99197DB521B2}" dt="2018-04-07T15:24:22.085" v="8" actId="20577"/>
          <ac:spMkLst>
            <pc:docMk/>
            <pc:sldMk cId="505776925" sldId="285"/>
            <ac:spMk id="4" creationId="{26195C99-1D0C-40F8-9B26-C5412951A66E}"/>
          </ac:spMkLst>
        </pc:spChg>
      </pc:sldChg>
      <pc:sldChg chg="modSp modNotesTx">
        <pc:chgData name="Rob Sewell" userId="c802df42025d5e1f" providerId="LiveId" clId="{EC992F1C-9303-4242-9DCC-99197DB521B2}" dt="2018-04-07T15:41:58.580" v="498" actId="20577"/>
        <pc:sldMkLst>
          <pc:docMk/>
          <pc:sldMk cId="1803068995" sldId="287"/>
        </pc:sldMkLst>
        <pc:spChg chg="mod">
          <ac:chgData name="Rob Sewell" userId="c802df42025d5e1f" providerId="LiveId" clId="{EC992F1C-9303-4242-9DCC-99197DB521B2}" dt="2018-04-07T15:38:47.070" v="197" actId="20577"/>
          <ac:spMkLst>
            <pc:docMk/>
            <pc:sldMk cId="1803068995" sldId="287"/>
            <ac:spMk id="2" creationId="{00000000-0000-0000-0000-000000000000}"/>
          </ac:spMkLst>
        </pc:spChg>
        <pc:spChg chg="mod">
          <ac:chgData name="Rob Sewell" userId="c802df42025d5e1f" providerId="LiveId" clId="{EC992F1C-9303-4242-9DCC-99197DB521B2}" dt="2018-04-07T15:41:28.689" v="444" actId="207"/>
          <ac:spMkLst>
            <pc:docMk/>
            <pc:sldMk cId="1803068995" sldId="287"/>
            <ac:spMk id="3" creationId="{409DA359-F6FA-4005-AB5F-2A823243FB29}"/>
          </ac:spMkLst>
        </pc:spChg>
      </pc:sldChg>
      <pc:sldChg chg="modSp">
        <pc:chgData name="Rob Sewell" userId="c802df42025d5e1f" providerId="LiveId" clId="{EC992F1C-9303-4242-9DCC-99197DB521B2}" dt="2018-04-07T15:33:08.014" v="192" actId="207"/>
        <pc:sldMkLst>
          <pc:docMk/>
          <pc:sldMk cId="1951099899" sldId="290"/>
        </pc:sldMkLst>
        <pc:spChg chg="mod">
          <ac:chgData name="Rob Sewell" userId="c802df42025d5e1f" providerId="LiveId" clId="{EC992F1C-9303-4242-9DCC-99197DB521B2}" dt="2018-04-07T15:33:08.014" v="192" actId="207"/>
          <ac:spMkLst>
            <pc:docMk/>
            <pc:sldMk cId="1951099899" sldId="290"/>
            <ac:spMk id="3" creationId="{409DA359-F6FA-4005-AB5F-2A823243FB29}"/>
          </ac:spMkLst>
        </pc:spChg>
      </pc:sldChg>
      <pc:sldChg chg="add">
        <pc:chgData name="Rob Sewell" userId="c802df42025d5e1f" providerId="LiveId" clId="{EC992F1C-9303-4242-9DCC-99197DB521B2}" dt="2018-04-07T15:38:42.302" v="193" actId="20577"/>
        <pc:sldMkLst>
          <pc:docMk/>
          <pc:sldMk cId="255138091" sldId="291"/>
        </pc:sldMkLst>
      </pc:sldChg>
    </pc:docChg>
  </pc:docChgLst>
  <pc:docChgLst>
    <pc:chgData name="Rob Sewell" userId="c802df42025d5e1f" providerId="LiveId" clId="{A9EB0884-D5F0-43BC-A9ED-94ECAE3C560B}"/>
    <pc:docChg chg="custSel addSld modSld sldOrd">
      <pc:chgData name="Rob Sewell" userId="c802df42025d5e1f" providerId="LiveId" clId="{A9EB0884-D5F0-43BC-A9ED-94ECAE3C560B}" dt="2018-04-19T07:05:23.308" v="56" actId="20577"/>
      <pc:docMkLst>
        <pc:docMk/>
      </pc:docMkLst>
      <pc:sldChg chg="modSp">
        <pc:chgData name="Rob Sewell" userId="c802df42025d5e1f" providerId="LiveId" clId="{A9EB0884-D5F0-43BC-A9ED-94ECAE3C560B}" dt="2018-04-19T07:05:23.308" v="56" actId="20577"/>
        <pc:sldMkLst>
          <pc:docMk/>
          <pc:sldMk cId="505776925" sldId="285"/>
        </pc:sldMkLst>
        <pc:spChg chg="mod">
          <ac:chgData name="Rob Sewell" userId="c802df42025d5e1f" providerId="LiveId" clId="{A9EB0884-D5F0-43BC-A9ED-94ECAE3C560B}" dt="2018-04-19T07:05:23.308" v="56" actId="20577"/>
          <ac:spMkLst>
            <pc:docMk/>
            <pc:sldMk cId="505776925" sldId="285"/>
            <ac:spMk id="3" creationId="{00000000-0000-0000-0000-000000000000}"/>
          </ac:spMkLst>
        </pc:spChg>
      </pc:sldChg>
      <pc:sldChg chg="addSp delSp modSp modTransition">
        <pc:chgData name="Rob Sewell" userId="c802df42025d5e1f" providerId="LiveId" clId="{A9EB0884-D5F0-43BC-A9ED-94ECAE3C560B}" dt="2018-04-19T07:04:41.153" v="12" actId="20577"/>
        <pc:sldMkLst>
          <pc:docMk/>
          <pc:sldMk cId="1951099899" sldId="290"/>
        </pc:sldMkLst>
        <pc:picChg chg="add del mod">
          <ac:chgData name="Rob Sewell" userId="c802df42025d5e1f" providerId="LiveId" clId="{A9EB0884-D5F0-43BC-A9ED-94ECAE3C560B}" dt="2018-04-19T07:04:30.764" v="11" actId="478"/>
          <ac:picMkLst>
            <pc:docMk/>
            <pc:sldMk cId="1951099899" sldId="290"/>
            <ac:picMk id="4" creationId="{2F45F8A6-DD68-434C-AC7E-077A04509FFA}"/>
          </ac:picMkLst>
        </pc:picChg>
      </pc:sldChg>
      <pc:sldChg chg="delSp modSp add ord">
        <pc:chgData name="Rob Sewell" userId="c802df42025d5e1f" providerId="LiveId" clId="{A9EB0884-D5F0-43BC-A9ED-94ECAE3C560B}" dt="2018-04-19T07:04:20.079" v="10" actId="1076"/>
        <pc:sldMkLst>
          <pc:docMk/>
          <pc:sldMk cId="1175290474" sldId="292"/>
        </pc:sldMkLst>
        <pc:spChg chg="del mod">
          <ac:chgData name="Rob Sewell" userId="c802df42025d5e1f" providerId="LiveId" clId="{A9EB0884-D5F0-43BC-A9ED-94ECAE3C560B}" dt="2018-04-19T07:04:11.593" v="9" actId="478"/>
          <ac:spMkLst>
            <pc:docMk/>
            <pc:sldMk cId="1175290474" sldId="292"/>
            <ac:spMk id="3" creationId="{409DA359-F6FA-4005-AB5F-2A823243FB29}"/>
          </ac:spMkLst>
        </pc:spChg>
        <pc:picChg chg="mod">
          <ac:chgData name="Rob Sewell" userId="c802df42025d5e1f" providerId="LiveId" clId="{A9EB0884-D5F0-43BC-A9ED-94ECAE3C560B}" dt="2018-04-19T07:04:20.079" v="10" actId="1076"/>
          <ac:picMkLst>
            <pc:docMk/>
            <pc:sldMk cId="1175290474" sldId="292"/>
            <ac:picMk id="4" creationId="{2F45F8A6-DD68-434C-AC7E-077A04509FFA}"/>
          </ac:picMkLst>
        </pc:picChg>
      </pc:sldChg>
    </pc:docChg>
  </pc:docChgLst>
  <pc:docChgLst>
    <pc:chgData name="Rob Sewell" userId="c802df42025d5e1f" providerId="LiveId" clId="{53588AE7-0B34-4061-A898-68FE7374E50A}"/>
  </pc:docChgLst>
  <pc:docChgLst>
    <pc:chgData name="Rob Sewell" userId="c802df42025d5e1f" providerId="LiveId" clId="{FDCA05A8-2F6A-4A8C-8881-4005203105E9}"/>
    <pc:docChg chg="custSel addSld modSld">
      <pc:chgData name="Rob Sewell" userId="c802df42025d5e1f" providerId="LiveId" clId="{FDCA05A8-2F6A-4A8C-8881-4005203105E9}" dt="2018-05-30T17:17:37.792" v="52" actId="1076"/>
      <pc:docMkLst>
        <pc:docMk/>
      </pc:docMkLst>
      <pc:sldChg chg="addSp delSp modSp add">
        <pc:chgData name="Rob Sewell" userId="c802df42025d5e1f" providerId="LiveId" clId="{FDCA05A8-2F6A-4A8C-8881-4005203105E9}" dt="2018-05-30T17:17:37.792" v="52" actId="1076"/>
        <pc:sldMkLst>
          <pc:docMk/>
          <pc:sldMk cId="1379784781" sldId="293"/>
        </pc:sldMkLst>
        <pc:spChg chg="mod">
          <ac:chgData name="Rob Sewell" userId="c802df42025d5e1f" providerId="LiveId" clId="{FDCA05A8-2F6A-4A8C-8881-4005203105E9}" dt="2018-05-30T17:16:56.839" v="26" actId="20577"/>
          <ac:spMkLst>
            <pc:docMk/>
            <pc:sldMk cId="1379784781" sldId="293"/>
            <ac:spMk id="2" creationId="{00000000-0000-0000-0000-000000000000}"/>
          </ac:spMkLst>
        </pc:spChg>
        <pc:spChg chg="del mod">
          <ac:chgData name="Rob Sewell" userId="c802df42025d5e1f" providerId="LiveId" clId="{FDCA05A8-2F6A-4A8C-8881-4005203105E9}" dt="2018-05-30T17:16:58.246" v="28"/>
          <ac:spMkLst>
            <pc:docMk/>
            <pc:sldMk cId="1379784781" sldId="293"/>
            <ac:spMk id="3" creationId="{00000000-0000-0000-0000-000000000000}"/>
          </ac:spMkLst>
        </pc:spChg>
        <pc:spChg chg="add mod">
          <ac:chgData name="Rob Sewell" userId="c802df42025d5e1f" providerId="LiveId" clId="{FDCA05A8-2F6A-4A8C-8881-4005203105E9}" dt="2018-05-30T17:17:37.792" v="52" actId="1076"/>
          <ac:spMkLst>
            <pc:docMk/>
            <pc:sldMk cId="1379784781" sldId="293"/>
            <ac:spMk id="5" creationId="{8E7D65CD-A926-4E49-88C5-568D2D5A5653}"/>
          </ac:spMkLst>
        </pc:spChg>
        <pc:picChg chg="add">
          <ac:chgData name="Rob Sewell" userId="c802df42025d5e1f" providerId="LiveId" clId="{FDCA05A8-2F6A-4A8C-8881-4005203105E9}" dt="2018-05-30T17:16:41.949" v="2"/>
          <ac:picMkLst>
            <pc:docMk/>
            <pc:sldMk cId="1379784781" sldId="293"/>
            <ac:picMk id="4" creationId="{C510431E-0D48-4FA8-A4E9-368AD01F9D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4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team-servi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373406" y="1412776"/>
            <a:ext cx="11322622" cy="485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44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44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55406" y="1388441"/>
            <a:ext cx="11925275" cy="4468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40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4000" b="1" i="1" dirty="0">
                <a:solidFill>
                  <a:srgbClr val="7030A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Wingdings"/>
                <a:sym typeface="Wingdings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</a:t>
            </a:r>
            <a:r>
              <a:rPr lang="en-GB" sz="3200" b="1" i="1">
                <a:latin typeface="AppleStorm" panose="02000603000000000000" pitchFamily="50" charset="0"/>
              </a:rPr>
              <a:t>Chrissy calls me Beard </a:t>
            </a:r>
            <a:r>
              <a:rPr lang="en-GB" sz="3200" b="1" i="1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Join Me at PASS 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0431E-0D48-4FA8-A4E9-368AD01F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60" y="2516522"/>
            <a:ext cx="9787703" cy="1824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D65CD-A926-4E49-88C5-568D2D5A5653}"/>
              </a:ext>
            </a:extLst>
          </p:cNvPr>
          <p:cNvSpPr txBox="1"/>
          <p:nvPr/>
        </p:nvSpPr>
        <p:spPr>
          <a:xfrm>
            <a:off x="3070076" y="4797152"/>
            <a:ext cx="62646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7200" dirty="0"/>
              <a:t>sqlps.io/</a:t>
            </a:r>
            <a:r>
              <a:rPr lang="en-GB" sz="7200" dirty="0" err="1"/>
              <a:t>precon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797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705" y="1916832"/>
            <a:ext cx="11505060" cy="35825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 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 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 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10153128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</a:br>
            <a:r>
              <a:rPr lang="en-GB" sz="2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3574132" y="5814380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3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2221F-8223-4A96-BE01-DD3E96C7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48" y="1746938"/>
            <a:ext cx="3312368" cy="3364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DC37-9F96-4C5F-8E30-F2F3F54A2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10" y="1559509"/>
            <a:ext cx="5472608" cy="39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VSTS?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1196752"/>
            <a:ext cx="11089232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FREE!!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634971" y="986519"/>
            <a:ext cx="10752474" cy="5576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2551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268760"/>
            <a:ext cx="5993656" cy="53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655</TotalTime>
  <Words>302</Words>
  <Application>Microsoft Office PowerPoint</Application>
  <PresentationFormat>Custom</PresentationFormat>
  <Paragraphs>99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speaker questionnaire</vt:lpstr>
      <vt:lpstr>Join Me at PASS Summit</vt:lpstr>
      <vt:lpstr>TODAY’s TO DO LIST</vt:lpstr>
      <vt:lpstr>What do we need?</vt:lpstr>
      <vt:lpstr>Visual Studio Team Services</vt:lpstr>
      <vt:lpstr>Why VSTS?</vt:lpstr>
      <vt:lpstr>Why Module?</vt:lpstr>
      <vt:lpstr>Why PowerShell Gallery?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45</cp:revision>
  <dcterms:created xsi:type="dcterms:W3CDTF">2017-05-28T09:19:37Z</dcterms:created>
  <dcterms:modified xsi:type="dcterms:W3CDTF">2018-05-30T17:17:43Z</dcterms:modified>
</cp:coreProperties>
</file>