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343" r:id="rId2"/>
    <p:sldId id="344" r:id="rId3"/>
    <p:sldId id="345" r:id="rId4"/>
    <p:sldId id="347" r:id="rId5"/>
    <p:sldId id="310" r:id="rId6"/>
    <p:sldId id="346" r:id="rId7"/>
    <p:sldId id="327" r:id="rId8"/>
    <p:sldId id="350" r:id="rId9"/>
    <p:sldId id="351" r:id="rId10"/>
    <p:sldId id="336" r:id="rId11"/>
    <p:sldId id="335" r:id="rId12"/>
    <p:sldId id="337" r:id="rId13"/>
    <p:sldId id="324" r:id="rId14"/>
    <p:sldId id="338" r:id="rId15"/>
    <p:sldId id="339" r:id="rId16"/>
    <p:sldId id="340" r:id="rId17"/>
    <p:sldId id="341" r:id="rId18"/>
    <p:sldId id="342" r:id="rId19"/>
    <p:sldId id="280" r:id="rId20"/>
    <p:sldId id="331" r:id="rId21"/>
    <p:sldId id="348" r:id="rId22"/>
    <p:sldId id="349" r:id="rId23"/>
    <p:sldId id="334"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7D1EF46-29C3-479E-87CF-3155A8D3DF5E}">
          <p14:sldIdLst>
            <p14:sldId id="343"/>
            <p14:sldId id="344"/>
            <p14:sldId id="345"/>
            <p14:sldId id="347"/>
            <p14:sldId id="310"/>
            <p14:sldId id="346"/>
          </p14:sldIdLst>
        </p14:section>
        <p14:section name="Presentation" id="{21D69F56-C44C-4FD6-8B9D-E5F14498DADC}">
          <p14:sldIdLst>
            <p14:sldId id="327"/>
            <p14:sldId id="350"/>
            <p14:sldId id="351"/>
            <p14:sldId id="336"/>
            <p14:sldId id="335"/>
            <p14:sldId id="337"/>
            <p14:sldId id="324"/>
            <p14:sldId id="338"/>
            <p14:sldId id="339"/>
            <p14:sldId id="340"/>
            <p14:sldId id="341"/>
            <p14:sldId id="342"/>
            <p14:sldId id="280"/>
          </p14:sldIdLst>
        </p14:section>
        <p14:section name="Wrap-Up" id="{430E0B42-9B32-4107-AA8F-F87D6AA1F119}">
          <p14:sldIdLst>
            <p14:sldId id="331"/>
            <p14:sldId id="348"/>
            <p14:sldId id="349"/>
            <p14:sldId id="33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F2F2F2"/>
    <a:srgbClr val="F2F2F1"/>
    <a:srgbClr val="FAFAFA"/>
    <a:srgbClr val="FCFCFC"/>
    <a:srgbClr val="F36E21"/>
    <a:srgbClr val="27BEC7"/>
    <a:srgbClr val="1DB14B"/>
    <a:srgbClr val="FFC20E"/>
    <a:srgbClr val="0090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65" autoAdjust="0"/>
    <p:restoredTop sz="71648" autoAdjust="0"/>
  </p:normalViewPr>
  <p:slideViewPr>
    <p:cSldViewPr snapToGrid="0">
      <p:cViewPr varScale="1">
        <p:scale>
          <a:sx n="124" d="100"/>
          <a:sy n="124" d="100"/>
        </p:scale>
        <p:origin x="1392" y="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38" d="100"/>
          <a:sy n="138" d="100"/>
        </p:scale>
        <p:origin x="66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Sewell" userId="c802df42025d5e1f" providerId="LiveId" clId="{0F4BF76D-F7F5-46E4-94E5-409F1B9EB435}"/>
    <pc:docChg chg="undo redo custSel addSld delSld modSld sldOrd modSection">
      <pc:chgData name="Rob Sewell" userId="c802df42025d5e1f" providerId="LiveId" clId="{0F4BF76D-F7F5-46E4-94E5-409F1B9EB435}" dt="2018-06-12T11:32:12.034" v="1304" actId="20577"/>
      <pc:docMkLst>
        <pc:docMk/>
      </pc:docMkLst>
      <pc:sldChg chg="modSp add">
        <pc:chgData name="Rob Sewell" userId="c802df42025d5e1f" providerId="LiveId" clId="{0F4BF76D-F7F5-46E4-94E5-409F1B9EB435}" dt="2018-06-11T15:07:26.003" v="931" actId="1076"/>
        <pc:sldMkLst>
          <pc:docMk/>
          <pc:sldMk cId="3450897045" sldId="280"/>
        </pc:sldMkLst>
        <pc:spChg chg="mod">
          <ac:chgData name="Rob Sewell" userId="c802df42025d5e1f" providerId="LiveId" clId="{0F4BF76D-F7F5-46E4-94E5-409F1B9EB435}" dt="2018-06-11T15:07:26.003" v="931" actId="1076"/>
          <ac:spMkLst>
            <pc:docMk/>
            <pc:sldMk cId="3450897045" sldId="280"/>
            <ac:spMk id="2" creationId="{00000000-0000-0000-0000-000000000000}"/>
          </ac:spMkLst>
        </pc:spChg>
      </pc:sldChg>
      <pc:sldChg chg="modSp add del">
        <pc:chgData name="Rob Sewell" userId="c802df42025d5e1f" providerId="LiveId" clId="{0F4BF76D-F7F5-46E4-94E5-409F1B9EB435}" dt="2018-06-11T15:10:37.338" v="946" actId="2696"/>
        <pc:sldMkLst>
          <pc:docMk/>
          <pc:sldMk cId="3474579323" sldId="283"/>
        </pc:sldMkLst>
        <pc:spChg chg="mod">
          <ac:chgData name="Rob Sewell" userId="c802df42025d5e1f" providerId="LiveId" clId="{0F4BF76D-F7F5-46E4-94E5-409F1B9EB435}" dt="2018-06-11T15:07:42.386" v="933" actId="27636"/>
          <ac:spMkLst>
            <pc:docMk/>
            <pc:sldMk cId="3474579323" sldId="283"/>
            <ac:spMk id="5" creationId="{00000000-0000-0000-0000-000000000000}"/>
          </ac:spMkLst>
        </pc:spChg>
      </pc:sldChg>
      <pc:sldChg chg="addSp delSp modSp del">
        <pc:chgData name="Rob Sewell" userId="c802df42025d5e1f" providerId="LiveId" clId="{0F4BF76D-F7F5-46E4-94E5-409F1B9EB435}" dt="2018-06-11T15:11:46.166" v="979" actId="2696"/>
        <pc:sldMkLst>
          <pc:docMk/>
          <pc:sldMk cId="2079728015" sldId="296"/>
        </pc:sldMkLst>
        <pc:spChg chg="add del mod">
          <ac:chgData name="Rob Sewell" userId="c802df42025d5e1f" providerId="LiveId" clId="{0F4BF76D-F7F5-46E4-94E5-409F1B9EB435}" dt="2018-06-11T12:53:37.388" v="630" actId="478"/>
          <ac:spMkLst>
            <pc:docMk/>
            <pc:sldMk cId="2079728015" sldId="296"/>
            <ac:spMk id="3" creationId="{C7F3A04F-D854-4C6E-8E81-1F55EAF9664C}"/>
          </ac:spMkLst>
        </pc:spChg>
        <pc:spChg chg="add del mod">
          <ac:chgData name="Rob Sewell" userId="c802df42025d5e1f" providerId="LiveId" clId="{0F4BF76D-F7F5-46E4-94E5-409F1B9EB435}" dt="2018-06-11T15:05:55.851" v="923" actId="478"/>
          <ac:spMkLst>
            <pc:docMk/>
            <pc:sldMk cId="2079728015" sldId="296"/>
            <ac:spMk id="5" creationId="{0ADDCE98-CFE3-43C4-A1DD-BB3BEB3ECC09}"/>
          </ac:spMkLst>
        </pc:spChg>
        <pc:spChg chg="add del mod">
          <ac:chgData name="Rob Sewell" userId="c802df42025d5e1f" providerId="LiveId" clId="{0F4BF76D-F7F5-46E4-94E5-409F1B9EB435}" dt="2018-06-11T15:05:40.076" v="916" actId="478"/>
          <ac:spMkLst>
            <pc:docMk/>
            <pc:sldMk cId="2079728015" sldId="296"/>
            <ac:spMk id="7" creationId="{47C33840-D348-427F-B9EF-24F32651DBFF}"/>
          </ac:spMkLst>
        </pc:spChg>
        <pc:spChg chg="add del mod">
          <ac:chgData name="Rob Sewell" userId="c802df42025d5e1f" providerId="LiveId" clId="{0F4BF76D-F7F5-46E4-94E5-409F1B9EB435}" dt="2018-06-11T15:05:44.843" v="918" actId="478"/>
          <ac:spMkLst>
            <pc:docMk/>
            <pc:sldMk cId="2079728015" sldId="296"/>
            <ac:spMk id="9" creationId="{0B6C42A2-A239-49C9-9BD8-7AFE479654BE}"/>
          </ac:spMkLst>
        </pc:spChg>
        <pc:spChg chg="add del mod">
          <ac:chgData name="Rob Sewell" userId="c802df42025d5e1f" providerId="LiveId" clId="{0F4BF76D-F7F5-46E4-94E5-409F1B9EB435}" dt="2018-06-11T15:05:49.355" v="920" actId="478"/>
          <ac:spMkLst>
            <pc:docMk/>
            <pc:sldMk cId="2079728015" sldId="296"/>
            <ac:spMk id="11" creationId="{DCC291F9-4E33-4A17-B693-7BBDECB7204C}"/>
          </ac:spMkLst>
        </pc:spChg>
        <pc:spChg chg="add del mod">
          <ac:chgData name="Rob Sewell" userId="c802df42025d5e1f" providerId="LiveId" clId="{0F4BF76D-F7F5-46E4-94E5-409F1B9EB435}" dt="2018-06-11T15:05:53.931" v="922" actId="478"/>
          <ac:spMkLst>
            <pc:docMk/>
            <pc:sldMk cId="2079728015" sldId="296"/>
            <ac:spMk id="13" creationId="{DAE5480F-0C4C-4626-BC2B-65096277DE57}"/>
          </ac:spMkLst>
        </pc:spChg>
        <pc:spChg chg="mod">
          <ac:chgData name="Rob Sewell" userId="c802df42025d5e1f" providerId="LiveId" clId="{0F4BF76D-F7F5-46E4-94E5-409F1B9EB435}" dt="2018-06-11T12:53:30.493" v="628" actId="122"/>
          <ac:spMkLst>
            <pc:docMk/>
            <pc:sldMk cId="2079728015" sldId="296"/>
            <ac:spMk id="38" creationId="{00000000-0000-0000-0000-000000000000}"/>
          </ac:spMkLst>
        </pc:spChg>
        <pc:spChg chg="del">
          <ac:chgData name="Rob Sewell" userId="c802df42025d5e1f" providerId="LiveId" clId="{0F4BF76D-F7F5-46E4-94E5-409F1B9EB435}" dt="2018-06-11T12:53:35.444" v="629" actId="478"/>
          <ac:spMkLst>
            <pc:docMk/>
            <pc:sldMk cId="2079728015" sldId="296"/>
            <ac:spMk id="46" creationId="{00000000-0000-0000-0000-000000000000}"/>
          </ac:spMkLst>
        </pc:spChg>
        <pc:spChg chg="del">
          <ac:chgData name="Rob Sewell" userId="c802df42025d5e1f" providerId="LiveId" clId="{0F4BF76D-F7F5-46E4-94E5-409F1B9EB435}" dt="2018-06-11T12:53:39.098" v="631" actId="478"/>
          <ac:spMkLst>
            <pc:docMk/>
            <pc:sldMk cId="2079728015" sldId="296"/>
            <ac:spMk id="47" creationId="{00000000-0000-0000-0000-000000000000}"/>
          </ac:spMkLst>
        </pc:spChg>
        <pc:spChg chg="del">
          <ac:chgData name="Rob Sewell" userId="c802df42025d5e1f" providerId="LiveId" clId="{0F4BF76D-F7F5-46E4-94E5-409F1B9EB435}" dt="2018-06-11T15:05:47.742" v="919" actId="478"/>
          <ac:spMkLst>
            <pc:docMk/>
            <pc:sldMk cId="2079728015" sldId="296"/>
            <ac:spMk id="48" creationId="{00000000-0000-0000-0000-000000000000}"/>
          </ac:spMkLst>
        </pc:spChg>
        <pc:spChg chg="del">
          <ac:chgData name="Rob Sewell" userId="c802df42025d5e1f" providerId="LiveId" clId="{0F4BF76D-F7F5-46E4-94E5-409F1B9EB435}" dt="2018-06-11T15:05:51.486" v="921" actId="478"/>
          <ac:spMkLst>
            <pc:docMk/>
            <pc:sldMk cId="2079728015" sldId="296"/>
            <ac:spMk id="49" creationId="{00000000-0000-0000-0000-000000000000}"/>
          </ac:spMkLst>
        </pc:spChg>
        <pc:spChg chg="del">
          <ac:chgData name="Rob Sewell" userId="c802df42025d5e1f" providerId="LiveId" clId="{0F4BF76D-F7F5-46E4-94E5-409F1B9EB435}" dt="2018-06-11T15:05:42.542" v="917" actId="478"/>
          <ac:spMkLst>
            <pc:docMk/>
            <pc:sldMk cId="2079728015" sldId="296"/>
            <ac:spMk id="50" creationId="{00000000-0000-0000-0000-000000000000}"/>
          </ac:spMkLst>
        </pc:spChg>
        <pc:spChg chg="del">
          <ac:chgData name="Rob Sewell" userId="c802df42025d5e1f" providerId="LiveId" clId="{0F4BF76D-F7F5-46E4-94E5-409F1B9EB435}" dt="2018-06-11T15:05:38.130" v="915" actId="478"/>
          <ac:spMkLst>
            <pc:docMk/>
            <pc:sldMk cId="2079728015" sldId="296"/>
            <ac:spMk id="51" creationId="{00000000-0000-0000-0000-000000000000}"/>
          </ac:spMkLst>
        </pc:spChg>
      </pc:sldChg>
      <pc:sldChg chg="del">
        <pc:chgData name="Rob Sewell" userId="c802df42025d5e1f" providerId="LiveId" clId="{0F4BF76D-F7F5-46E4-94E5-409F1B9EB435}" dt="2018-06-11T15:10:52.142" v="952" actId="2696"/>
        <pc:sldMkLst>
          <pc:docMk/>
          <pc:sldMk cId="200595087" sldId="299"/>
        </pc:sldMkLst>
      </pc:sldChg>
      <pc:sldChg chg="del">
        <pc:chgData name="Rob Sewell" userId="c802df42025d5e1f" providerId="LiveId" clId="{0F4BF76D-F7F5-46E4-94E5-409F1B9EB435}" dt="2018-06-11T15:10:44.141" v="948" actId="2696"/>
        <pc:sldMkLst>
          <pc:docMk/>
          <pc:sldMk cId="574922863" sldId="303"/>
        </pc:sldMkLst>
      </pc:sldChg>
      <pc:sldChg chg="addSp delSp modSp del">
        <pc:chgData name="Rob Sewell" userId="c802df42025d5e1f" providerId="LiveId" clId="{0F4BF76D-F7F5-46E4-94E5-409F1B9EB435}" dt="2018-06-12T10:02:04.457" v="1177" actId="2696"/>
        <pc:sldMkLst>
          <pc:docMk/>
          <pc:sldMk cId="3726304420" sldId="307"/>
        </pc:sldMkLst>
        <pc:spChg chg="add del mod">
          <ac:chgData name="Rob Sewell" userId="c802df42025d5e1f" providerId="LiveId" clId="{0F4BF76D-F7F5-46E4-94E5-409F1B9EB435}" dt="2018-06-11T15:11:20.060" v="974" actId="478"/>
          <ac:spMkLst>
            <pc:docMk/>
            <pc:sldMk cId="3726304420" sldId="307"/>
            <ac:spMk id="3" creationId="{D54BD7E2-DA51-4F14-B006-E18089243BC9}"/>
          </ac:spMkLst>
        </pc:spChg>
        <pc:spChg chg="mod">
          <ac:chgData name="Rob Sewell" userId="c802df42025d5e1f" providerId="LiveId" clId="{0F4BF76D-F7F5-46E4-94E5-409F1B9EB435}" dt="2018-06-11T15:11:02.267" v="956" actId="20577"/>
          <ac:spMkLst>
            <pc:docMk/>
            <pc:sldMk cId="3726304420" sldId="307"/>
            <ac:spMk id="13" creationId="{00000000-0000-0000-0000-000000000000}"/>
          </ac:spMkLst>
        </pc:spChg>
        <pc:spChg chg="mod">
          <ac:chgData name="Rob Sewell" userId="c802df42025d5e1f" providerId="LiveId" clId="{0F4BF76D-F7F5-46E4-94E5-409F1B9EB435}" dt="2018-06-11T15:11:26.611" v="978" actId="14100"/>
          <ac:spMkLst>
            <pc:docMk/>
            <pc:sldMk cId="3726304420" sldId="307"/>
            <ac:spMk id="14" creationId="{00000000-0000-0000-0000-000000000000}"/>
          </ac:spMkLst>
        </pc:spChg>
        <pc:spChg chg="del">
          <ac:chgData name="Rob Sewell" userId="c802df42025d5e1f" providerId="LiveId" clId="{0F4BF76D-F7F5-46E4-94E5-409F1B9EB435}" dt="2018-06-11T15:11:17.999" v="973" actId="478"/>
          <ac:spMkLst>
            <pc:docMk/>
            <pc:sldMk cId="3726304420" sldId="307"/>
            <ac:spMk id="15" creationId="{00000000-0000-0000-0000-000000000000}"/>
          </ac:spMkLst>
        </pc:spChg>
        <pc:spChg chg="del">
          <ac:chgData name="Rob Sewell" userId="c802df42025d5e1f" providerId="LiveId" clId="{0F4BF76D-F7F5-46E4-94E5-409F1B9EB435}" dt="2018-06-11T15:11:21.403" v="975" actId="478"/>
          <ac:spMkLst>
            <pc:docMk/>
            <pc:sldMk cId="3726304420" sldId="307"/>
            <ac:spMk id="17" creationId="{00000000-0000-0000-0000-000000000000}"/>
          </ac:spMkLst>
        </pc:spChg>
        <pc:spChg chg="del mod">
          <ac:chgData name="Rob Sewell" userId="c802df42025d5e1f" providerId="LiveId" clId="{0F4BF76D-F7F5-46E4-94E5-409F1B9EB435}" dt="2018-06-11T15:11:23.117" v="977" actId="478"/>
          <ac:spMkLst>
            <pc:docMk/>
            <pc:sldMk cId="3726304420" sldId="307"/>
            <ac:spMk id="18" creationId="{00000000-0000-0000-0000-000000000000}"/>
          </ac:spMkLst>
        </pc:spChg>
      </pc:sldChg>
      <pc:sldChg chg="addSp delSp modSp ord modNotesTx">
        <pc:chgData name="Rob Sewell" userId="c802df42025d5e1f" providerId="LiveId" clId="{0F4BF76D-F7F5-46E4-94E5-409F1B9EB435}" dt="2018-06-12T09:59:53.985" v="1171" actId="20577"/>
        <pc:sldMkLst>
          <pc:docMk/>
          <pc:sldMk cId="1515512664" sldId="310"/>
        </pc:sldMkLst>
        <pc:spChg chg="add mod">
          <ac:chgData name="Rob Sewell" userId="c802df42025d5e1f" providerId="LiveId" clId="{0F4BF76D-F7F5-46E4-94E5-409F1B9EB435}" dt="2018-06-11T12:15:55.049" v="295" actId="20577"/>
          <ac:spMkLst>
            <pc:docMk/>
            <pc:sldMk cId="1515512664" sldId="310"/>
            <ac:spMk id="2" creationId="{845AE416-4B8E-4817-88E4-597F2A8962EE}"/>
          </ac:spMkLst>
        </pc:spChg>
        <pc:spChg chg="add del mod">
          <ac:chgData name="Rob Sewell" userId="c802df42025d5e1f" providerId="LiveId" clId="{0F4BF76D-F7F5-46E4-94E5-409F1B9EB435}" dt="2018-06-11T12:16:26.273" v="303" actId="20577"/>
          <ac:spMkLst>
            <pc:docMk/>
            <pc:sldMk cId="1515512664" sldId="310"/>
            <ac:spMk id="28" creationId="{2196FABD-AE20-4DCC-B469-098FE4E3FB28}"/>
          </ac:spMkLst>
        </pc:spChg>
        <pc:spChg chg="add del mod">
          <ac:chgData name="Rob Sewell" userId="c802df42025d5e1f" providerId="LiveId" clId="{0F4BF76D-F7F5-46E4-94E5-409F1B9EB435}" dt="2018-06-11T12:16:38.613" v="321" actId="20577"/>
          <ac:spMkLst>
            <pc:docMk/>
            <pc:sldMk cId="1515512664" sldId="310"/>
            <ac:spMk id="31" creationId="{23288460-89AA-4659-ADE4-ACF1C930819A}"/>
          </ac:spMkLst>
        </pc:spChg>
        <pc:spChg chg="add mod">
          <ac:chgData name="Rob Sewell" userId="c802df42025d5e1f" providerId="LiveId" clId="{0F4BF76D-F7F5-46E4-94E5-409F1B9EB435}" dt="2018-06-11T12:16:57.167" v="326" actId="20577"/>
          <ac:spMkLst>
            <pc:docMk/>
            <pc:sldMk cId="1515512664" sldId="310"/>
            <ac:spMk id="32" creationId="{BB110DC7-6B55-4067-BD00-08CFA246821C}"/>
          </ac:spMkLst>
        </pc:spChg>
        <pc:spChg chg="mod">
          <ac:chgData name="Rob Sewell" userId="c802df42025d5e1f" providerId="LiveId" clId="{0F4BF76D-F7F5-46E4-94E5-409F1B9EB435}" dt="2018-06-06T15:18:30.801" v="77" actId="20577"/>
          <ac:spMkLst>
            <pc:docMk/>
            <pc:sldMk cId="1515512664" sldId="310"/>
            <ac:spMk id="44" creationId="{00000000-0000-0000-0000-000000000000}"/>
          </ac:spMkLst>
        </pc:spChg>
        <pc:spChg chg="mod">
          <ac:chgData name="Rob Sewell" userId="c802df42025d5e1f" providerId="LiveId" clId="{0F4BF76D-F7F5-46E4-94E5-409F1B9EB435}" dt="2018-06-06T15:18:37.152" v="95" actId="20577"/>
          <ac:spMkLst>
            <pc:docMk/>
            <pc:sldMk cId="1515512664" sldId="310"/>
            <ac:spMk id="45" creationId="{00000000-0000-0000-0000-000000000000}"/>
          </ac:spMkLst>
        </pc:spChg>
        <pc:spChg chg="del">
          <ac:chgData name="Rob Sewell" userId="c802df42025d5e1f" providerId="LiveId" clId="{0F4BF76D-F7F5-46E4-94E5-409F1B9EB435}" dt="2018-06-06T15:18:05.562" v="61" actId="931"/>
          <ac:spMkLst>
            <pc:docMk/>
            <pc:sldMk cId="1515512664" sldId="310"/>
            <ac:spMk id="63" creationId="{E6785CB8-95F6-8648-B5F4-710FAA9C0558}"/>
          </ac:spMkLst>
        </pc:spChg>
        <pc:spChg chg="del mod topLvl">
          <ac:chgData name="Rob Sewell" userId="c802df42025d5e1f" providerId="LiveId" clId="{0F4BF76D-F7F5-46E4-94E5-409F1B9EB435}" dt="2018-06-11T12:13:25.728" v="260" actId="478"/>
          <ac:spMkLst>
            <pc:docMk/>
            <pc:sldMk cId="1515512664" sldId="310"/>
            <ac:spMk id="89" creationId="{00000000-0000-0000-0000-000000000000}"/>
          </ac:spMkLst>
        </pc:spChg>
        <pc:spChg chg="topLvl">
          <ac:chgData name="Rob Sewell" userId="c802df42025d5e1f" providerId="LiveId" clId="{0F4BF76D-F7F5-46E4-94E5-409F1B9EB435}" dt="2018-06-11T12:13:25.728" v="260" actId="478"/>
          <ac:spMkLst>
            <pc:docMk/>
            <pc:sldMk cId="1515512664" sldId="310"/>
            <ac:spMk id="90" creationId="{00000000-0000-0000-0000-000000000000}"/>
          </ac:spMkLst>
        </pc:spChg>
        <pc:spChg chg="mod">
          <ac:chgData name="Rob Sewell" userId="c802df42025d5e1f" providerId="LiveId" clId="{0F4BF76D-F7F5-46E4-94E5-409F1B9EB435}" dt="2018-06-11T12:09:42.988" v="115" actId="478"/>
          <ac:spMkLst>
            <pc:docMk/>
            <pc:sldMk cId="1515512664" sldId="310"/>
            <ac:spMk id="150" creationId="{00000000-0000-0000-0000-000000000000}"/>
          </ac:spMkLst>
        </pc:spChg>
        <pc:spChg chg="mod">
          <ac:chgData name="Rob Sewell" userId="c802df42025d5e1f" providerId="LiveId" clId="{0F4BF76D-F7F5-46E4-94E5-409F1B9EB435}" dt="2018-06-11T12:09:57.206" v="116" actId="478"/>
          <ac:spMkLst>
            <pc:docMk/>
            <pc:sldMk cId="1515512664" sldId="310"/>
            <ac:spMk id="152" creationId="{00000000-0000-0000-0000-000000000000}"/>
          </ac:spMkLst>
        </pc:spChg>
        <pc:spChg chg="mod">
          <ac:chgData name="Rob Sewell" userId="c802df42025d5e1f" providerId="LiveId" clId="{0F4BF76D-F7F5-46E4-94E5-409F1B9EB435}" dt="2018-06-11T12:10:40.143" v="127" actId="20577"/>
          <ac:spMkLst>
            <pc:docMk/>
            <pc:sldMk cId="1515512664" sldId="310"/>
            <ac:spMk id="153" creationId="{00000000-0000-0000-0000-000000000000}"/>
          </ac:spMkLst>
        </pc:spChg>
        <pc:spChg chg="mod">
          <ac:chgData name="Rob Sewell" userId="c802df42025d5e1f" providerId="LiveId" clId="{0F4BF76D-F7F5-46E4-94E5-409F1B9EB435}" dt="2018-06-11T12:10:32.311" v="118" actId="478"/>
          <ac:spMkLst>
            <pc:docMk/>
            <pc:sldMk cId="1515512664" sldId="310"/>
            <ac:spMk id="154" creationId="{00000000-0000-0000-0000-000000000000}"/>
          </ac:spMkLst>
        </pc:spChg>
        <pc:spChg chg="mod">
          <ac:chgData name="Rob Sewell" userId="c802df42025d5e1f" providerId="LiveId" clId="{0F4BF76D-F7F5-46E4-94E5-409F1B9EB435}" dt="2018-06-11T12:10:55.917" v="138" actId="20577"/>
          <ac:spMkLst>
            <pc:docMk/>
            <pc:sldMk cId="1515512664" sldId="310"/>
            <ac:spMk id="155" creationId="{00000000-0000-0000-0000-000000000000}"/>
          </ac:spMkLst>
        </pc:spChg>
        <pc:spChg chg="mod">
          <ac:chgData name="Rob Sewell" userId="c802df42025d5e1f" providerId="LiveId" clId="{0F4BF76D-F7F5-46E4-94E5-409F1B9EB435}" dt="2018-06-11T12:11:21.312" v="220" actId="20577"/>
          <ac:spMkLst>
            <pc:docMk/>
            <pc:sldMk cId="1515512664" sldId="310"/>
            <ac:spMk id="156" creationId="{00000000-0000-0000-0000-000000000000}"/>
          </ac:spMkLst>
        </pc:spChg>
        <pc:spChg chg="mod">
          <ac:chgData name="Rob Sewell" userId="c802df42025d5e1f" providerId="LiveId" clId="{0F4BF76D-F7F5-46E4-94E5-409F1B9EB435}" dt="2018-06-11T12:11:55.743" v="226" actId="20577"/>
          <ac:spMkLst>
            <pc:docMk/>
            <pc:sldMk cId="1515512664" sldId="310"/>
            <ac:spMk id="157" creationId="{00000000-0000-0000-0000-000000000000}"/>
          </ac:spMkLst>
        </pc:spChg>
        <pc:spChg chg="mod">
          <ac:chgData name="Rob Sewell" userId="c802df42025d5e1f" providerId="LiveId" clId="{0F4BF76D-F7F5-46E4-94E5-409F1B9EB435}" dt="2018-06-11T12:14:21.570" v="263" actId="20577"/>
          <ac:spMkLst>
            <pc:docMk/>
            <pc:sldMk cId="1515512664" sldId="310"/>
            <ac:spMk id="158" creationId="{00000000-0000-0000-0000-000000000000}"/>
          </ac:spMkLst>
        </pc:spChg>
        <pc:spChg chg="mod">
          <ac:chgData name="Rob Sewell" userId="c802df42025d5e1f" providerId="LiveId" clId="{0F4BF76D-F7F5-46E4-94E5-409F1B9EB435}" dt="2018-06-11T12:15:31.165" v="291" actId="207"/>
          <ac:spMkLst>
            <pc:docMk/>
            <pc:sldMk cId="1515512664" sldId="310"/>
            <ac:spMk id="159" creationId="{00000000-0000-0000-0000-000000000000}"/>
          </ac:spMkLst>
        </pc:spChg>
        <pc:grpChg chg="add del">
          <ac:chgData name="Rob Sewell" userId="c802df42025d5e1f" providerId="LiveId" clId="{0F4BF76D-F7F5-46E4-94E5-409F1B9EB435}" dt="2018-06-11T12:13:25.728" v="260" actId="478"/>
          <ac:grpSpMkLst>
            <pc:docMk/>
            <pc:sldMk cId="1515512664" sldId="310"/>
            <ac:grpSpMk id="88" creationId="{00000000-0000-0000-0000-000000000000}"/>
          </ac:grpSpMkLst>
        </pc:grpChg>
        <pc:picChg chg="add mod">
          <ac:chgData name="Rob Sewell" userId="c802df42025d5e1f" providerId="LiveId" clId="{0F4BF76D-F7F5-46E4-94E5-409F1B9EB435}" dt="2018-06-06T15:18:07.968" v="63" actId="962"/>
          <ac:picMkLst>
            <pc:docMk/>
            <pc:sldMk cId="1515512664" sldId="310"/>
            <ac:picMk id="3" creationId="{2760BDA5-B350-4B1E-823D-871BECEF4EC3}"/>
          </ac:picMkLst>
        </pc:picChg>
        <pc:picChg chg="add del">
          <ac:chgData name="Rob Sewell" userId="c802df42025d5e1f" providerId="LiveId" clId="{0F4BF76D-F7F5-46E4-94E5-409F1B9EB435}" dt="2018-06-11T12:16:42.237" v="322" actId="478"/>
          <ac:picMkLst>
            <pc:docMk/>
            <pc:sldMk cId="1515512664" sldId="310"/>
            <ac:picMk id="29" creationId="{E03F7B3F-71B9-4076-8B02-C7BFD629C2ED}"/>
          </ac:picMkLst>
        </pc:picChg>
      </pc:sldChg>
      <pc:sldChg chg="del">
        <pc:chgData name="Rob Sewell" userId="c802df42025d5e1f" providerId="LiveId" clId="{0F4BF76D-F7F5-46E4-94E5-409F1B9EB435}" dt="2018-06-11T15:10:47.451" v="949" actId="2696"/>
        <pc:sldMkLst>
          <pc:docMk/>
          <pc:sldMk cId="486348467" sldId="312"/>
        </pc:sldMkLst>
      </pc:sldChg>
      <pc:sldChg chg="addSp delSp modSp del">
        <pc:chgData name="Rob Sewell" userId="c802df42025d5e1f" providerId="LiveId" clId="{0F4BF76D-F7F5-46E4-94E5-409F1B9EB435}" dt="2018-06-12T09:57:16.382" v="983" actId="2696"/>
        <pc:sldMkLst>
          <pc:docMk/>
          <pc:sldMk cId="1690938764" sldId="321"/>
        </pc:sldMkLst>
        <pc:spChg chg="del">
          <ac:chgData name="Rob Sewell" userId="c802df42025d5e1f" providerId="LiveId" clId="{0F4BF76D-F7F5-46E4-94E5-409F1B9EB435}" dt="2018-06-06T15:16:06.514" v="31" actId="478"/>
          <ac:spMkLst>
            <pc:docMk/>
            <pc:sldMk cId="1690938764" sldId="321"/>
            <ac:spMk id="2" creationId="{00000000-0000-0000-0000-000000000000}"/>
          </ac:spMkLst>
        </pc:spChg>
        <pc:spChg chg="mod">
          <ac:chgData name="Rob Sewell" userId="c802df42025d5e1f" providerId="LiveId" clId="{0F4BF76D-F7F5-46E4-94E5-409F1B9EB435}" dt="2018-06-06T15:16:23.745" v="60" actId="20577"/>
          <ac:spMkLst>
            <pc:docMk/>
            <pc:sldMk cId="1690938764" sldId="321"/>
            <ac:spMk id="3" creationId="{00000000-0000-0000-0000-000000000000}"/>
          </ac:spMkLst>
        </pc:spChg>
        <pc:spChg chg="mod">
          <ac:chgData name="Rob Sewell" userId="c802df42025d5e1f" providerId="LiveId" clId="{0F4BF76D-F7F5-46E4-94E5-409F1B9EB435}" dt="2018-06-11T12:07:29.075" v="114" actId="1076"/>
          <ac:spMkLst>
            <pc:docMk/>
            <pc:sldMk cId="1690938764" sldId="321"/>
            <ac:spMk id="4" creationId="{00000000-0000-0000-0000-000000000000}"/>
          </ac:spMkLst>
        </pc:spChg>
        <pc:spChg chg="add del mod">
          <ac:chgData name="Rob Sewell" userId="c802df42025d5e1f" providerId="LiveId" clId="{0F4BF76D-F7F5-46E4-94E5-409F1B9EB435}" dt="2018-06-06T15:16:09.361" v="32" actId="478"/>
          <ac:spMkLst>
            <pc:docMk/>
            <pc:sldMk cId="1690938764" sldId="321"/>
            <ac:spMk id="9" creationId="{2B9BB48F-A058-48B6-A3C9-B35A4A74D875}"/>
          </ac:spMkLst>
        </pc:spChg>
      </pc:sldChg>
      <pc:sldChg chg="del">
        <pc:chgData name="Rob Sewell" userId="c802df42025d5e1f" providerId="LiveId" clId="{0F4BF76D-F7F5-46E4-94E5-409F1B9EB435}" dt="2018-06-11T15:12:12.950" v="980" actId="2696"/>
        <pc:sldMkLst>
          <pc:docMk/>
          <pc:sldMk cId="380098896" sldId="323"/>
        </pc:sldMkLst>
      </pc:sldChg>
      <pc:sldChg chg="delSp modSp ord modAnim">
        <pc:chgData name="Rob Sewell" userId="c802df42025d5e1f" providerId="LiveId" clId="{0F4BF76D-F7F5-46E4-94E5-409F1B9EB435}" dt="2018-06-11T15:13:21.680" v="981" actId="2696"/>
        <pc:sldMkLst>
          <pc:docMk/>
          <pc:sldMk cId="3831141445" sldId="324"/>
        </pc:sldMkLst>
        <pc:spChg chg="mod">
          <ac:chgData name="Rob Sewell" userId="c802df42025d5e1f" providerId="LiveId" clId="{0F4BF76D-F7F5-46E4-94E5-409F1B9EB435}" dt="2018-06-11T13:17:39.491" v="784" actId="122"/>
          <ac:spMkLst>
            <pc:docMk/>
            <pc:sldMk cId="3831141445" sldId="324"/>
            <ac:spMk id="2" creationId="{00000000-0000-0000-0000-000000000000}"/>
          </ac:spMkLst>
        </pc:spChg>
        <pc:spChg chg="del">
          <ac:chgData name="Rob Sewell" userId="c802df42025d5e1f" providerId="LiveId" clId="{0F4BF76D-F7F5-46E4-94E5-409F1B9EB435}" dt="2018-06-11T13:13:04.001" v="765" actId="478"/>
          <ac:spMkLst>
            <pc:docMk/>
            <pc:sldMk cId="3831141445" sldId="324"/>
            <ac:spMk id="11" creationId="{F02F00F1-7476-464D-B1A6-B009AA12DCBC}"/>
          </ac:spMkLst>
        </pc:spChg>
        <pc:spChg chg="del">
          <ac:chgData name="Rob Sewell" userId="c802df42025d5e1f" providerId="LiveId" clId="{0F4BF76D-F7F5-46E4-94E5-409F1B9EB435}" dt="2018-06-11T13:13:02.661" v="764" actId="478"/>
          <ac:spMkLst>
            <pc:docMk/>
            <pc:sldMk cId="3831141445" sldId="324"/>
            <ac:spMk id="12" creationId="{E9D7709E-7AB2-4492-AD55-FA89316C02E5}"/>
          </ac:spMkLst>
        </pc:spChg>
        <pc:spChg chg="mod">
          <ac:chgData name="Rob Sewell" userId="c802df42025d5e1f" providerId="LiveId" clId="{0F4BF76D-F7F5-46E4-94E5-409F1B9EB435}" dt="2018-06-11T13:17:08.561" v="778" actId="2696"/>
          <ac:spMkLst>
            <pc:docMk/>
            <pc:sldMk cId="3831141445" sldId="324"/>
            <ac:spMk id="15" creationId="{00000000-0000-0000-0000-000000000000}"/>
          </ac:spMkLst>
        </pc:spChg>
        <pc:spChg chg="mod">
          <ac:chgData name="Rob Sewell" userId="c802df42025d5e1f" providerId="LiveId" clId="{0F4BF76D-F7F5-46E4-94E5-409F1B9EB435}" dt="2018-06-11T13:18:32.461" v="787" actId="13926"/>
          <ac:spMkLst>
            <pc:docMk/>
            <pc:sldMk cId="3831141445" sldId="324"/>
            <ac:spMk id="38" creationId="{00000000-0000-0000-0000-000000000000}"/>
          </ac:spMkLst>
        </pc:spChg>
        <pc:cxnChg chg="del">
          <ac:chgData name="Rob Sewell" userId="c802df42025d5e1f" providerId="LiveId" clId="{0F4BF76D-F7F5-46E4-94E5-409F1B9EB435}" dt="2018-06-11T13:18:19.094" v="785" actId="478"/>
          <ac:cxnSpMkLst>
            <pc:docMk/>
            <pc:sldMk cId="3831141445" sldId="324"/>
            <ac:cxnSpMk id="39" creationId="{00000000-0000-0000-0000-000000000000}"/>
          </ac:cxnSpMkLst>
        </pc:cxnChg>
        <pc:cxnChg chg="del mod">
          <ac:chgData name="Rob Sewell" userId="c802df42025d5e1f" providerId="LiveId" clId="{0F4BF76D-F7F5-46E4-94E5-409F1B9EB435}" dt="2018-06-11T13:18:21.528" v="786" actId="478"/>
          <ac:cxnSpMkLst>
            <pc:docMk/>
            <pc:sldMk cId="3831141445" sldId="324"/>
            <ac:cxnSpMk id="40" creationId="{00000000-0000-0000-0000-000000000000}"/>
          </ac:cxnSpMkLst>
        </pc:cxnChg>
      </pc:sldChg>
      <pc:sldChg chg="del">
        <pc:chgData name="Rob Sewell" userId="c802df42025d5e1f" providerId="LiveId" clId="{0F4BF76D-F7F5-46E4-94E5-409F1B9EB435}" dt="2018-06-11T15:10:48.946" v="950" actId="2696"/>
        <pc:sldMkLst>
          <pc:docMk/>
          <pc:sldMk cId="2143127594" sldId="325"/>
        </pc:sldMkLst>
      </pc:sldChg>
      <pc:sldChg chg="del">
        <pc:chgData name="Rob Sewell" userId="c802df42025d5e1f" providerId="LiveId" clId="{0F4BF76D-F7F5-46E4-94E5-409F1B9EB435}" dt="2018-06-11T15:10:50.365" v="951" actId="2696"/>
        <pc:sldMkLst>
          <pc:docMk/>
          <pc:sldMk cId="2347478078" sldId="326"/>
        </pc:sldMkLst>
      </pc:sldChg>
      <pc:sldChg chg="addSp delSp modSp ord">
        <pc:chgData name="Rob Sewell" userId="c802df42025d5e1f" providerId="LiveId" clId="{0F4BF76D-F7F5-46E4-94E5-409F1B9EB435}" dt="2018-06-12T11:32:12.034" v="1304" actId="20577"/>
        <pc:sldMkLst>
          <pc:docMk/>
          <pc:sldMk cId="3360030024" sldId="327"/>
        </pc:sldMkLst>
        <pc:spChg chg="mod">
          <ac:chgData name="Rob Sewell" userId="c802df42025d5e1f" providerId="LiveId" clId="{0F4BF76D-F7F5-46E4-94E5-409F1B9EB435}" dt="2018-06-12T11:32:12.034" v="1304" actId="20577"/>
          <ac:spMkLst>
            <pc:docMk/>
            <pc:sldMk cId="3360030024" sldId="327"/>
            <ac:spMk id="2" creationId="{00000000-0000-0000-0000-000000000000}"/>
          </ac:spMkLst>
        </pc:spChg>
        <pc:spChg chg="mod">
          <ac:chgData name="Rob Sewell" userId="c802df42025d5e1f" providerId="LiveId" clId="{0F4BF76D-F7F5-46E4-94E5-409F1B9EB435}" dt="2018-06-11T12:26:33.838" v="441" actId="20577"/>
          <ac:spMkLst>
            <pc:docMk/>
            <pc:sldMk cId="3360030024" sldId="327"/>
            <ac:spMk id="3" creationId="{00000000-0000-0000-0000-000000000000}"/>
          </ac:spMkLst>
        </pc:spChg>
        <pc:spChg chg="mod">
          <ac:chgData name="Rob Sewell" userId="c802df42025d5e1f" providerId="LiveId" clId="{0F4BF76D-F7F5-46E4-94E5-409F1B9EB435}" dt="2018-06-11T12:25:48.529" v="366" actId="20577"/>
          <ac:spMkLst>
            <pc:docMk/>
            <pc:sldMk cId="3360030024" sldId="327"/>
            <ac:spMk id="4" creationId="{00000000-0000-0000-0000-000000000000}"/>
          </ac:spMkLst>
        </pc:spChg>
        <pc:spChg chg="mod">
          <ac:chgData name="Rob Sewell" userId="c802df42025d5e1f" providerId="LiveId" clId="{0F4BF76D-F7F5-46E4-94E5-409F1B9EB435}" dt="2018-06-11T12:25:57.006" v="380" actId="20577"/>
          <ac:spMkLst>
            <pc:docMk/>
            <pc:sldMk cId="3360030024" sldId="327"/>
            <ac:spMk id="5" creationId="{00000000-0000-0000-0000-000000000000}"/>
          </ac:spMkLst>
        </pc:spChg>
        <pc:spChg chg="mod">
          <ac:chgData name="Rob Sewell" userId="c802df42025d5e1f" providerId="LiveId" clId="{0F4BF76D-F7F5-46E4-94E5-409F1B9EB435}" dt="2018-06-11T12:26:08.564" v="406" actId="20577"/>
          <ac:spMkLst>
            <pc:docMk/>
            <pc:sldMk cId="3360030024" sldId="327"/>
            <ac:spMk id="6" creationId="{00000000-0000-0000-0000-000000000000}"/>
          </ac:spMkLst>
        </pc:spChg>
        <pc:spChg chg="mod">
          <ac:chgData name="Rob Sewell" userId="c802df42025d5e1f" providerId="LiveId" clId="{0F4BF76D-F7F5-46E4-94E5-409F1B9EB435}" dt="2018-06-11T12:26:18.128" v="421" actId="20577"/>
          <ac:spMkLst>
            <pc:docMk/>
            <pc:sldMk cId="3360030024" sldId="327"/>
            <ac:spMk id="7" creationId="{00000000-0000-0000-0000-000000000000}"/>
          </ac:spMkLst>
        </pc:spChg>
        <pc:spChg chg="mod">
          <ac:chgData name="Rob Sewell" userId="c802df42025d5e1f" providerId="LiveId" clId="{0F4BF76D-F7F5-46E4-94E5-409F1B9EB435}" dt="2018-06-11T12:26:25.951" v="439" actId="20577"/>
          <ac:spMkLst>
            <pc:docMk/>
            <pc:sldMk cId="3360030024" sldId="327"/>
            <ac:spMk id="8" creationId="{00000000-0000-0000-0000-000000000000}"/>
          </ac:spMkLst>
        </pc:spChg>
        <pc:spChg chg="add del">
          <ac:chgData name="Rob Sewell" userId="c802df42025d5e1f" providerId="LiveId" clId="{0F4BF76D-F7F5-46E4-94E5-409F1B9EB435}" dt="2018-06-11T12:42:55.577" v="523" actId="2696"/>
          <ac:spMkLst>
            <pc:docMk/>
            <pc:sldMk cId="3360030024" sldId="327"/>
            <ac:spMk id="10" creationId="{9748A6E3-AB5F-4344-BA6E-A298D784826C}"/>
          </ac:spMkLst>
        </pc:spChg>
        <pc:spChg chg="add del mod">
          <ac:chgData name="Rob Sewell" userId="c802df42025d5e1f" providerId="LiveId" clId="{0F4BF76D-F7F5-46E4-94E5-409F1B9EB435}" dt="2018-06-11T12:42:54.577" v="522" actId="2696"/>
          <ac:spMkLst>
            <pc:docMk/>
            <pc:sldMk cId="3360030024" sldId="327"/>
            <ac:spMk id="11" creationId="{E4583AC0-F64A-436E-ADB1-87941D7ED059}"/>
          </ac:spMkLst>
        </pc:spChg>
        <pc:picChg chg="add del mod">
          <ac:chgData name="Rob Sewell" userId="c802df42025d5e1f" providerId="LiveId" clId="{0F4BF76D-F7F5-46E4-94E5-409F1B9EB435}" dt="2018-06-11T12:29:45.213" v="497" actId="2696"/>
          <ac:picMkLst>
            <pc:docMk/>
            <pc:sldMk cId="3360030024" sldId="327"/>
            <ac:picMk id="9" creationId="{09D95800-EBEA-4E5D-BBDD-0B7B84AAE54E}"/>
          </ac:picMkLst>
        </pc:picChg>
        <pc:picChg chg="add mod">
          <ac:chgData name="Rob Sewell" userId="c802df42025d5e1f" providerId="LiveId" clId="{0F4BF76D-F7F5-46E4-94E5-409F1B9EB435}" dt="2018-06-11T12:30:04.734" v="500" actId="1076"/>
          <ac:picMkLst>
            <pc:docMk/>
            <pc:sldMk cId="3360030024" sldId="327"/>
            <ac:picMk id="1026" creationId="{C4C77585-10FC-499C-A698-8B0E63408BF7}"/>
          </ac:picMkLst>
        </pc:picChg>
        <pc:picChg chg="add mod">
          <ac:chgData name="Rob Sewell" userId="c802df42025d5e1f" providerId="LiveId" clId="{0F4BF76D-F7F5-46E4-94E5-409F1B9EB435}" dt="2018-06-11T12:42:52.661" v="520" actId="1076"/>
          <ac:picMkLst>
            <pc:docMk/>
            <pc:sldMk cId="3360030024" sldId="327"/>
            <ac:picMk id="1028" creationId="{75C28576-5E7E-47A7-9913-F99F6850A476}"/>
          </ac:picMkLst>
        </pc:picChg>
        <pc:picChg chg="add mod">
          <ac:chgData name="Rob Sewell" userId="c802df42025d5e1f" providerId="LiveId" clId="{0F4BF76D-F7F5-46E4-94E5-409F1B9EB435}" dt="2018-06-11T12:47:27.668" v="541" actId="1076"/>
          <ac:picMkLst>
            <pc:docMk/>
            <pc:sldMk cId="3360030024" sldId="327"/>
            <ac:picMk id="1030" creationId="{0C2264E6-BDB2-4118-AEE4-2D95E476DD7D}"/>
          </ac:picMkLst>
        </pc:picChg>
        <pc:picChg chg="add mod">
          <ac:chgData name="Rob Sewell" userId="c802df42025d5e1f" providerId="LiveId" clId="{0F4BF76D-F7F5-46E4-94E5-409F1B9EB435}" dt="2018-06-11T12:47:00.761" v="538" actId="1076"/>
          <ac:picMkLst>
            <pc:docMk/>
            <pc:sldMk cId="3360030024" sldId="327"/>
            <ac:picMk id="1032" creationId="{CD4D999F-3D03-42CB-873A-09C69BB6F1C4}"/>
          </ac:picMkLst>
        </pc:picChg>
        <pc:picChg chg="add mod">
          <ac:chgData name="Rob Sewell" userId="c802df42025d5e1f" providerId="LiveId" clId="{0F4BF76D-F7F5-46E4-94E5-409F1B9EB435}" dt="2018-06-11T12:47:08.511" v="539" actId="1076"/>
          <ac:picMkLst>
            <pc:docMk/>
            <pc:sldMk cId="3360030024" sldId="327"/>
            <ac:picMk id="1038" creationId="{AF53ABA6-F972-4154-8F07-F74C40279B5C}"/>
          </ac:picMkLst>
        </pc:picChg>
        <pc:picChg chg="add mod">
          <ac:chgData name="Rob Sewell" userId="c802df42025d5e1f" providerId="LiveId" clId="{0F4BF76D-F7F5-46E4-94E5-409F1B9EB435}" dt="2018-06-11T12:47:15.037" v="540" actId="1076"/>
          <ac:picMkLst>
            <pc:docMk/>
            <pc:sldMk cId="3360030024" sldId="327"/>
            <ac:picMk id="1040" creationId="{835B9693-BF5D-4DC1-A0B3-CAD86721797C}"/>
          </ac:picMkLst>
        </pc:picChg>
      </pc:sldChg>
      <pc:sldChg chg="addSp delSp modSp del">
        <pc:chgData name="Rob Sewell" userId="c802df42025d5e1f" providerId="LiveId" clId="{0F4BF76D-F7F5-46E4-94E5-409F1B9EB435}" dt="2018-06-11T15:10:55.818" v="953" actId="2696"/>
        <pc:sldMkLst>
          <pc:docMk/>
          <pc:sldMk cId="1842870381" sldId="329"/>
        </pc:sldMkLst>
        <pc:spChg chg="add del mod">
          <ac:chgData name="Rob Sewell" userId="c802df42025d5e1f" providerId="LiveId" clId="{0F4BF76D-F7F5-46E4-94E5-409F1B9EB435}" dt="2018-06-11T12:52:46.051" v="600" actId="20577"/>
          <ac:spMkLst>
            <pc:docMk/>
            <pc:sldMk cId="1842870381" sldId="329"/>
            <ac:spMk id="2" creationId="{EF24CA04-327F-4A45-8923-92F6874B5AD6}"/>
          </ac:spMkLst>
        </pc:spChg>
        <pc:spChg chg="add del">
          <ac:chgData name="Rob Sewell" userId="c802df42025d5e1f" providerId="LiveId" clId="{0F4BF76D-F7F5-46E4-94E5-409F1B9EB435}" dt="2018-06-11T12:52:40.627" v="584" actId="478"/>
          <ac:spMkLst>
            <pc:docMk/>
            <pc:sldMk cId="1842870381" sldId="329"/>
            <ac:spMk id="3" creationId="{53E16ADB-5B3B-4086-A261-D6274ABB7FBA}"/>
          </ac:spMkLst>
        </pc:spChg>
        <pc:spChg chg="add del mod">
          <ac:chgData name="Rob Sewell" userId="c802df42025d5e1f" providerId="LiveId" clId="{0F4BF76D-F7F5-46E4-94E5-409F1B9EB435}" dt="2018-06-11T12:52:42.894" v="592" actId="767"/>
          <ac:spMkLst>
            <pc:docMk/>
            <pc:sldMk cId="1842870381" sldId="329"/>
            <ac:spMk id="5" creationId="{6BB8A1A6-BDFA-43B3-975A-11049EBA906D}"/>
          </ac:spMkLst>
        </pc:spChg>
        <pc:spChg chg="add del mod">
          <ac:chgData name="Rob Sewell" userId="c802df42025d5e1f" providerId="LiveId" clId="{0F4BF76D-F7F5-46E4-94E5-409F1B9EB435}" dt="2018-06-11T12:52:40.627" v="584" actId="478"/>
          <ac:spMkLst>
            <pc:docMk/>
            <pc:sldMk cId="1842870381" sldId="329"/>
            <ac:spMk id="7" creationId="{C777C261-1234-4361-93BA-702E0848990F}"/>
          </ac:spMkLst>
        </pc:spChg>
        <pc:picChg chg="add del mod">
          <ac:chgData name="Rob Sewell" userId="c802df42025d5e1f" providerId="LiveId" clId="{0F4BF76D-F7F5-46E4-94E5-409F1B9EB435}" dt="2018-06-11T12:52:44.540" v="598" actId="2696"/>
          <ac:picMkLst>
            <pc:docMk/>
            <pc:sldMk cId="1842870381" sldId="329"/>
            <ac:picMk id="4" creationId="{5E2C3B21-1D17-410D-A23E-C278EC4D6349}"/>
          </ac:picMkLst>
        </pc:picChg>
      </pc:sldChg>
      <pc:sldChg chg="del">
        <pc:chgData name="Rob Sewell" userId="c802df42025d5e1f" providerId="LiveId" clId="{0F4BF76D-F7F5-46E4-94E5-409F1B9EB435}" dt="2018-06-11T15:10:42.616" v="947" actId="2696"/>
        <pc:sldMkLst>
          <pc:docMk/>
          <pc:sldMk cId="37594886" sldId="330"/>
        </pc:sldMkLst>
      </pc:sldChg>
      <pc:sldChg chg="addSp delSp modSp modAnim">
        <pc:chgData name="Rob Sewell" userId="c802df42025d5e1f" providerId="LiveId" clId="{0F4BF76D-F7F5-46E4-94E5-409F1B9EB435}" dt="2018-06-11T15:10:30.980" v="945" actId="207"/>
        <pc:sldMkLst>
          <pc:docMk/>
          <pc:sldMk cId="3319312414" sldId="331"/>
        </pc:sldMkLst>
        <pc:spChg chg="add del">
          <ac:chgData name="Rob Sewell" userId="c802df42025d5e1f" providerId="LiveId" clId="{0F4BF76D-F7F5-46E4-94E5-409F1B9EB435}" dt="2018-06-11T15:08:50.608" v="935" actId="207"/>
          <ac:spMkLst>
            <pc:docMk/>
            <pc:sldMk cId="3319312414" sldId="331"/>
            <ac:spMk id="3" creationId="{84577F1D-D3BC-4698-A7C8-AA038F610F22}"/>
          </ac:spMkLst>
        </pc:spChg>
        <pc:spChg chg="add del">
          <ac:chgData name="Rob Sewell" userId="c802df42025d5e1f" providerId="LiveId" clId="{0F4BF76D-F7F5-46E4-94E5-409F1B9EB435}" dt="2018-06-11T15:08:50.608" v="935" actId="207"/>
          <ac:spMkLst>
            <pc:docMk/>
            <pc:sldMk cId="3319312414" sldId="331"/>
            <ac:spMk id="4" creationId="{A55E0FCF-82B8-4075-A22C-57C04DB2E186}"/>
          </ac:spMkLst>
        </pc:spChg>
        <pc:spChg chg="add del">
          <ac:chgData name="Rob Sewell" userId="c802df42025d5e1f" providerId="LiveId" clId="{0F4BF76D-F7F5-46E4-94E5-409F1B9EB435}" dt="2018-06-11T15:08:50.608" v="935" actId="207"/>
          <ac:spMkLst>
            <pc:docMk/>
            <pc:sldMk cId="3319312414" sldId="331"/>
            <ac:spMk id="5" creationId="{5E67DBD7-0F50-44F4-98F5-774D390739CD}"/>
          </ac:spMkLst>
        </pc:spChg>
        <pc:spChg chg="add del">
          <ac:chgData name="Rob Sewell" userId="c802df42025d5e1f" providerId="LiveId" clId="{0F4BF76D-F7F5-46E4-94E5-409F1B9EB435}" dt="2018-06-11T15:08:50.608" v="935" actId="207"/>
          <ac:spMkLst>
            <pc:docMk/>
            <pc:sldMk cId="3319312414" sldId="331"/>
            <ac:spMk id="6" creationId="{67F14665-1239-48C1-9ED8-78F430F096FD}"/>
          </ac:spMkLst>
        </pc:spChg>
        <pc:spChg chg="add del">
          <ac:chgData name="Rob Sewell" userId="c802df42025d5e1f" providerId="LiveId" clId="{0F4BF76D-F7F5-46E4-94E5-409F1B9EB435}" dt="2018-06-11T15:08:50.608" v="935" actId="207"/>
          <ac:spMkLst>
            <pc:docMk/>
            <pc:sldMk cId="3319312414" sldId="331"/>
            <ac:spMk id="7" creationId="{BE49B51C-3642-406D-B01E-CD8ADCA57EFA}"/>
          </ac:spMkLst>
        </pc:spChg>
        <pc:spChg chg="add del">
          <ac:chgData name="Rob Sewell" userId="c802df42025d5e1f" providerId="LiveId" clId="{0F4BF76D-F7F5-46E4-94E5-409F1B9EB435}" dt="2018-06-11T15:08:50.608" v="935" actId="207"/>
          <ac:spMkLst>
            <pc:docMk/>
            <pc:sldMk cId="3319312414" sldId="331"/>
            <ac:spMk id="8" creationId="{CC7E43C2-0A1D-44A6-A3F1-5201F5BCF5D0}"/>
          </ac:spMkLst>
        </pc:spChg>
        <pc:spChg chg="add del">
          <ac:chgData name="Rob Sewell" userId="c802df42025d5e1f" providerId="LiveId" clId="{0F4BF76D-F7F5-46E4-94E5-409F1B9EB435}" dt="2018-06-11T15:08:50.608" v="935" actId="207"/>
          <ac:spMkLst>
            <pc:docMk/>
            <pc:sldMk cId="3319312414" sldId="331"/>
            <ac:spMk id="9" creationId="{E03C7C8A-728B-447D-8E35-63AB99BDFC4D}"/>
          </ac:spMkLst>
        </pc:spChg>
        <pc:spChg chg="add del">
          <ac:chgData name="Rob Sewell" userId="c802df42025d5e1f" providerId="LiveId" clId="{0F4BF76D-F7F5-46E4-94E5-409F1B9EB435}" dt="2018-06-11T15:08:50.608" v="935" actId="207"/>
          <ac:spMkLst>
            <pc:docMk/>
            <pc:sldMk cId="3319312414" sldId="331"/>
            <ac:spMk id="10" creationId="{B649F714-9AFF-4A07-A35F-C79D1BDED397}"/>
          </ac:spMkLst>
        </pc:spChg>
        <pc:spChg chg="add del">
          <ac:chgData name="Rob Sewell" userId="c802df42025d5e1f" providerId="LiveId" clId="{0F4BF76D-F7F5-46E4-94E5-409F1B9EB435}" dt="2018-06-11T15:08:50.608" v="935" actId="207"/>
          <ac:spMkLst>
            <pc:docMk/>
            <pc:sldMk cId="3319312414" sldId="331"/>
            <ac:spMk id="11" creationId="{578EC26D-CCE1-4DD3-AD09-4F696450047B}"/>
          </ac:spMkLst>
        </pc:spChg>
        <pc:spChg chg="add del">
          <ac:chgData name="Rob Sewell" userId="c802df42025d5e1f" providerId="LiveId" clId="{0F4BF76D-F7F5-46E4-94E5-409F1B9EB435}" dt="2018-06-11T15:08:50.608" v="935" actId="207"/>
          <ac:spMkLst>
            <pc:docMk/>
            <pc:sldMk cId="3319312414" sldId="331"/>
            <ac:spMk id="12" creationId="{DA12EC8C-DED4-4D7C-8C88-B7992988B0C9}"/>
          </ac:spMkLst>
        </pc:spChg>
        <pc:spChg chg="add del">
          <ac:chgData name="Rob Sewell" userId="c802df42025d5e1f" providerId="LiveId" clId="{0F4BF76D-F7F5-46E4-94E5-409F1B9EB435}" dt="2018-06-11T15:09:38.430" v="937" actId="207"/>
          <ac:spMkLst>
            <pc:docMk/>
            <pc:sldMk cId="3319312414" sldId="331"/>
            <ac:spMk id="13" creationId="{BBBB6ED0-CCAB-48AC-89E4-7EDB315B4F4B}"/>
          </ac:spMkLst>
        </pc:spChg>
        <pc:spChg chg="add del">
          <ac:chgData name="Rob Sewell" userId="c802df42025d5e1f" providerId="LiveId" clId="{0F4BF76D-F7F5-46E4-94E5-409F1B9EB435}" dt="2018-06-11T15:09:38.430" v="937" actId="207"/>
          <ac:spMkLst>
            <pc:docMk/>
            <pc:sldMk cId="3319312414" sldId="331"/>
            <ac:spMk id="14" creationId="{CF527864-0269-4F71-BA39-9A6A7A4F321F}"/>
          </ac:spMkLst>
        </pc:spChg>
        <pc:spChg chg="add del">
          <ac:chgData name="Rob Sewell" userId="c802df42025d5e1f" providerId="LiveId" clId="{0F4BF76D-F7F5-46E4-94E5-409F1B9EB435}" dt="2018-06-11T15:09:38.430" v="937" actId="207"/>
          <ac:spMkLst>
            <pc:docMk/>
            <pc:sldMk cId="3319312414" sldId="331"/>
            <ac:spMk id="15" creationId="{2A542366-B72F-452F-9052-C99B876EAF8D}"/>
          </ac:spMkLst>
        </pc:spChg>
        <pc:spChg chg="add del">
          <ac:chgData name="Rob Sewell" userId="c802df42025d5e1f" providerId="LiveId" clId="{0F4BF76D-F7F5-46E4-94E5-409F1B9EB435}" dt="2018-06-11T15:09:38.430" v="937" actId="207"/>
          <ac:spMkLst>
            <pc:docMk/>
            <pc:sldMk cId="3319312414" sldId="331"/>
            <ac:spMk id="16" creationId="{0B98EEE1-39E6-44F6-AA31-75F07AE7DCC7}"/>
          </ac:spMkLst>
        </pc:spChg>
        <pc:spChg chg="add del">
          <ac:chgData name="Rob Sewell" userId="c802df42025d5e1f" providerId="LiveId" clId="{0F4BF76D-F7F5-46E4-94E5-409F1B9EB435}" dt="2018-06-11T15:09:38.430" v="937" actId="207"/>
          <ac:spMkLst>
            <pc:docMk/>
            <pc:sldMk cId="3319312414" sldId="331"/>
            <ac:spMk id="17" creationId="{F7F64F85-40F1-4045-9D90-6A95B447AD9B}"/>
          </ac:spMkLst>
        </pc:spChg>
        <pc:spChg chg="add del">
          <ac:chgData name="Rob Sewell" userId="c802df42025d5e1f" providerId="LiveId" clId="{0F4BF76D-F7F5-46E4-94E5-409F1B9EB435}" dt="2018-06-11T15:09:38.430" v="937" actId="207"/>
          <ac:spMkLst>
            <pc:docMk/>
            <pc:sldMk cId="3319312414" sldId="331"/>
            <ac:spMk id="18" creationId="{F336EB0C-07C5-4373-84D6-FFDA88B5CA64}"/>
          </ac:spMkLst>
        </pc:spChg>
        <pc:spChg chg="add del">
          <ac:chgData name="Rob Sewell" userId="c802df42025d5e1f" providerId="LiveId" clId="{0F4BF76D-F7F5-46E4-94E5-409F1B9EB435}" dt="2018-06-11T15:09:38.430" v="937" actId="207"/>
          <ac:spMkLst>
            <pc:docMk/>
            <pc:sldMk cId="3319312414" sldId="331"/>
            <ac:spMk id="19" creationId="{B09F650E-1F12-4307-9E6B-E9826A546EB4}"/>
          </ac:spMkLst>
        </pc:spChg>
        <pc:spChg chg="add del">
          <ac:chgData name="Rob Sewell" userId="c802df42025d5e1f" providerId="LiveId" clId="{0F4BF76D-F7F5-46E4-94E5-409F1B9EB435}" dt="2018-06-11T15:09:38.430" v="937" actId="207"/>
          <ac:spMkLst>
            <pc:docMk/>
            <pc:sldMk cId="3319312414" sldId="331"/>
            <ac:spMk id="20" creationId="{87FB94FE-C37A-40AE-8059-47F5D80F7847}"/>
          </ac:spMkLst>
        </pc:spChg>
        <pc:spChg chg="add mod">
          <ac:chgData name="Rob Sewell" userId="c802df42025d5e1f" providerId="LiveId" clId="{0F4BF76D-F7F5-46E4-94E5-409F1B9EB435}" dt="2018-06-11T15:10:14.215" v="942" actId="207"/>
          <ac:spMkLst>
            <pc:docMk/>
            <pc:sldMk cId="3319312414" sldId="331"/>
            <ac:spMk id="21" creationId="{9018FBA2-5D25-4D18-8803-2CD12FBFE72C}"/>
          </ac:spMkLst>
        </pc:spChg>
        <pc:spChg chg="add mod">
          <ac:chgData name="Rob Sewell" userId="c802df42025d5e1f" providerId="LiveId" clId="{0F4BF76D-F7F5-46E4-94E5-409F1B9EB435}" dt="2018-06-11T15:09:47.036" v="939" actId="1076"/>
          <ac:spMkLst>
            <pc:docMk/>
            <pc:sldMk cId="3319312414" sldId="331"/>
            <ac:spMk id="22" creationId="{A01CB4EF-4CDA-44E4-9BC9-387D17D0905A}"/>
          </ac:spMkLst>
        </pc:spChg>
        <pc:spChg chg="add mod">
          <ac:chgData name="Rob Sewell" userId="c802df42025d5e1f" providerId="LiveId" clId="{0F4BF76D-F7F5-46E4-94E5-409F1B9EB435}" dt="2018-06-11T15:10:20.211" v="943" actId="207"/>
          <ac:spMkLst>
            <pc:docMk/>
            <pc:sldMk cId="3319312414" sldId="331"/>
            <ac:spMk id="23" creationId="{4EFBD7AE-0AED-417B-8AEA-FA98D6C3B6B5}"/>
          </ac:spMkLst>
        </pc:spChg>
        <pc:spChg chg="add mod">
          <ac:chgData name="Rob Sewell" userId="c802df42025d5e1f" providerId="LiveId" clId="{0F4BF76D-F7F5-46E4-94E5-409F1B9EB435}" dt="2018-06-11T15:09:47.036" v="939" actId="1076"/>
          <ac:spMkLst>
            <pc:docMk/>
            <pc:sldMk cId="3319312414" sldId="331"/>
            <ac:spMk id="24" creationId="{0AE61847-3CBA-4A32-9DB0-FB86AEEDD026}"/>
          </ac:spMkLst>
        </pc:spChg>
        <pc:spChg chg="add mod">
          <ac:chgData name="Rob Sewell" userId="c802df42025d5e1f" providerId="LiveId" clId="{0F4BF76D-F7F5-46E4-94E5-409F1B9EB435}" dt="2018-06-11T15:10:25.708" v="944" actId="207"/>
          <ac:spMkLst>
            <pc:docMk/>
            <pc:sldMk cId="3319312414" sldId="331"/>
            <ac:spMk id="25" creationId="{CE1C5DF6-F3FE-468D-B3AC-09C73074DDD6}"/>
          </ac:spMkLst>
        </pc:spChg>
        <pc:spChg chg="add mod">
          <ac:chgData name="Rob Sewell" userId="c802df42025d5e1f" providerId="LiveId" clId="{0F4BF76D-F7F5-46E4-94E5-409F1B9EB435}" dt="2018-06-11T15:09:47.036" v="939" actId="1076"/>
          <ac:spMkLst>
            <pc:docMk/>
            <pc:sldMk cId="3319312414" sldId="331"/>
            <ac:spMk id="26" creationId="{0FD619A3-10AA-4FCC-B5BE-C34E37A1E713}"/>
          </ac:spMkLst>
        </pc:spChg>
        <pc:spChg chg="add mod">
          <ac:chgData name="Rob Sewell" userId="c802df42025d5e1f" providerId="LiveId" clId="{0F4BF76D-F7F5-46E4-94E5-409F1B9EB435}" dt="2018-06-11T15:10:30.980" v="945" actId="207"/>
          <ac:spMkLst>
            <pc:docMk/>
            <pc:sldMk cId="3319312414" sldId="331"/>
            <ac:spMk id="27" creationId="{8732E0DE-7C5B-4494-B903-CC6C9FC31471}"/>
          </ac:spMkLst>
        </pc:spChg>
        <pc:spChg chg="add mod">
          <ac:chgData name="Rob Sewell" userId="c802df42025d5e1f" providerId="LiveId" clId="{0F4BF76D-F7F5-46E4-94E5-409F1B9EB435}" dt="2018-06-11T15:09:47.036" v="939" actId="1076"/>
          <ac:spMkLst>
            <pc:docMk/>
            <pc:sldMk cId="3319312414" sldId="331"/>
            <ac:spMk id="28" creationId="{B4EEBB0E-C7C4-4BC2-91F7-F1B69B7BF177}"/>
          </ac:spMkLst>
        </pc:spChg>
      </pc:sldChg>
      <pc:sldChg chg="del">
        <pc:chgData name="Rob Sewell" userId="c802df42025d5e1f" providerId="LiveId" clId="{0F4BF76D-F7F5-46E4-94E5-409F1B9EB435}" dt="2018-06-12T09:57:59.719" v="988" actId="2696"/>
        <pc:sldMkLst>
          <pc:docMk/>
          <pc:sldMk cId="1770572032" sldId="332"/>
        </pc:sldMkLst>
      </pc:sldChg>
      <pc:sldChg chg="del">
        <pc:chgData name="Rob Sewell" userId="c802df42025d5e1f" providerId="LiveId" clId="{0F4BF76D-F7F5-46E4-94E5-409F1B9EB435}" dt="2018-06-12T09:58:24.159" v="992" actId="2696"/>
        <pc:sldMkLst>
          <pc:docMk/>
          <pc:sldMk cId="681876098" sldId="333"/>
        </pc:sldMkLst>
      </pc:sldChg>
      <pc:sldChg chg="addSp delSp modSp add ord">
        <pc:chgData name="Rob Sewell" userId="c802df42025d5e1f" providerId="LiveId" clId="{0F4BF76D-F7F5-46E4-94E5-409F1B9EB435}" dt="2018-06-11T12:55:01.843" v="653" actId="1076"/>
        <pc:sldMkLst>
          <pc:docMk/>
          <pc:sldMk cId="2463184557" sldId="335"/>
        </pc:sldMkLst>
        <pc:spChg chg="del mod">
          <ac:chgData name="Rob Sewell" userId="c802df42025d5e1f" providerId="LiveId" clId="{0F4BF76D-F7F5-46E4-94E5-409F1B9EB435}" dt="2018-06-11T12:54:48.527" v="650" actId="1076"/>
          <ac:spMkLst>
            <pc:docMk/>
            <pc:sldMk cId="2463184557" sldId="335"/>
            <ac:spMk id="2" creationId="{EF24CA04-327F-4A45-8923-92F6874B5AD6}"/>
          </ac:spMkLst>
        </pc:spChg>
        <pc:spChg chg="mod">
          <ac:chgData name="Rob Sewell" userId="c802df42025d5e1f" providerId="LiveId" clId="{0F4BF76D-F7F5-46E4-94E5-409F1B9EB435}" dt="2018-06-11T12:54:03.228" v="647" actId="122"/>
          <ac:spMkLst>
            <pc:docMk/>
            <pc:sldMk cId="2463184557" sldId="335"/>
            <ac:spMk id="3" creationId="{53E16ADB-5B3B-4086-A261-D6274ABB7FBA}"/>
          </ac:spMkLst>
        </pc:spChg>
        <pc:picChg chg="add mod">
          <ac:chgData name="Rob Sewell" userId="c802df42025d5e1f" providerId="LiveId" clId="{0F4BF76D-F7F5-46E4-94E5-409F1B9EB435}" dt="2018-06-11T12:55:01.843" v="653" actId="1076"/>
          <ac:picMkLst>
            <pc:docMk/>
            <pc:sldMk cId="2463184557" sldId="335"/>
            <ac:picMk id="4" creationId="{F3EBE0CD-9254-4D40-AB42-CBD7F5208129}"/>
          </ac:picMkLst>
        </pc:picChg>
      </pc:sldChg>
      <pc:sldChg chg="add del">
        <pc:chgData name="Rob Sewell" userId="c802df42025d5e1f" providerId="LiveId" clId="{0F4BF76D-F7F5-46E4-94E5-409F1B9EB435}" dt="2018-06-11T12:52:56.398" v="605" actId="2696"/>
        <pc:sldMkLst>
          <pc:docMk/>
          <pc:sldMk cId="2259493392" sldId="336"/>
        </pc:sldMkLst>
      </pc:sldChg>
      <pc:sldChg chg="add ord">
        <pc:chgData name="Rob Sewell" userId="c802df42025d5e1f" providerId="LiveId" clId="{0F4BF76D-F7F5-46E4-94E5-409F1B9EB435}" dt="2018-06-11T12:53:08.238" v="607" actId="2696"/>
        <pc:sldMkLst>
          <pc:docMk/>
          <pc:sldMk cId="3920653847" sldId="336"/>
        </pc:sldMkLst>
      </pc:sldChg>
      <pc:sldChg chg="add del">
        <pc:chgData name="Rob Sewell" userId="c802df42025d5e1f" providerId="LiveId" clId="{0F4BF76D-F7F5-46E4-94E5-409F1B9EB435}" dt="2018-06-11T12:52:55.844" v="604" actId="2696"/>
        <pc:sldMkLst>
          <pc:docMk/>
          <pc:sldMk cId="2983489191" sldId="337"/>
        </pc:sldMkLst>
      </pc:sldChg>
      <pc:sldChg chg="addSp delSp modSp add">
        <pc:chgData name="Rob Sewell" userId="c802df42025d5e1f" providerId="LiveId" clId="{0F4BF76D-F7F5-46E4-94E5-409F1B9EB435}" dt="2018-06-11T12:59:05.761" v="678" actId="1076"/>
        <pc:sldMkLst>
          <pc:docMk/>
          <pc:sldMk cId="3148096993" sldId="337"/>
        </pc:sldMkLst>
        <pc:spChg chg="mod">
          <ac:chgData name="Rob Sewell" userId="c802df42025d5e1f" providerId="LiveId" clId="{0F4BF76D-F7F5-46E4-94E5-409F1B9EB435}" dt="2018-06-11T12:56:38.221" v="668" actId="20577"/>
          <ac:spMkLst>
            <pc:docMk/>
            <pc:sldMk cId="3148096993" sldId="337"/>
            <ac:spMk id="3" creationId="{53E16ADB-5B3B-4086-A261-D6274ABB7FBA}"/>
          </ac:spMkLst>
        </pc:spChg>
        <pc:spChg chg="add del mod">
          <ac:chgData name="Rob Sewell" userId="c802df42025d5e1f" providerId="LiveId" clId="{0F4BF76D-F7F5-46E4-94E5-409F1B9EB435}" dt="2018-06-11T12:57:04.310" v="670" actId="1076"/>
          <ac:spMkLst>
            <pc:docMk/>
            <pc:sldMk cId="3148096993" sldId="337"/>
            <ac:spMk id="5" creationId="{7F5712F0-4B24-4463-92D4-05D662A70B7B}"/>
          </ac:spMkLst>
        </pc:spChg>
        <pc:spChg chg="add del mod">
          <ac:chgData name="Rob Sewell" userId="c802df42025d5e1f" providerId="LiveId" clId="{0F4BF76D-F7F5-46E4-94E5-409F1B9EB435}" dt="2018-06-11T12:58:52.041" v="674" actId="1076"/>
          <ac:spMkLst>
            <pc:docMk/>
            <pc:sldMk cId="3148096993" sldId="337"/>
            <ac:spMk id="8" creationId="{4BEF1F76-759E-4CDB-8E2F-479E1B308CCE}"/>
          </ac:spMkLst>
        </pc:spChg>
        <pc:picChg chg="del">
          <ac:chgData name="Rob Sewell" userId="c802df42025d5e1f" providerId="LiveId" clId="{0F4BF76D-F7F5-46E4-94E5-409F1B9EB435}" dt="2018-06-11T12:56:40.915" v="669" actId="478"/>
          <ac:picMkLst>
            <pc:docMk/>
            <pc:sldMk cId="3148096993" sldId="337"/>
            <ac:picMk id="4" creationId="{F3EBE0CD-9254-4D40-AB42-CBD7F5208129}"/>
          </ac:picMkLst>
        </pc:picChg>
        <pc:picChg chg="add del mod">
          <ac:chgData name="Rob Sewell" userId="c802df42025d5e1f" providerId="LiveId" clId="{0F4BF76D-F7F5-46E4-94E5-409F1B9EB435}" dt="2018-06-11T12:58:33.977" v="673" actId="478"/>
          <ac:picMkLst>
            <pc:docMk/>
            <pc:sldMk cId="3148096993" sldId="337"/>
            <ac:picMk id="6" creationId="{7D677907-A5C0-44B4-8204-7289D0135370}"/>
          </ac:picMkLst>
        </pc:picChg>
        <pc:picChg chg="add mod">
          <ac:chgData name="Rob Sewell" userId="c802df42025d5e1f" providerId="LiveId" clId="{0F4BF76D-F7F5-46E4-94E5-409F1B9EB435}" dt="2018-06-11T12:59:05.761" v="678" actId="1076"/>
          <ac:picMkLst>
            <pc:docMk/>
            <pc:sldMk cId="3148096993" sldId="337"/>
            <ac:picMk id="9" creationId="{0116B1F7-4273-4FC4-9C23-DDA08BF44666}"/>
          </ac:picMkLst>
        </pc:picChg>
      </pc:sldChg>
      <pc:sldChg chg="addSp delSp modSp add ord">
        <pc:chgData name="Rob Sewell" userId="c802df42025d5e1f" providerId="LiveId" clId="{0F4BF76D-F7F5-46E4-94E5-409F1B9EB435}" dt="2018-06-11T14:53:06.834" v="806" actId="1076"/>
        <pc:sldMkLst>
          <pc:docMk/>
          <pc:sldMk cId="2388390055" sldId="338"/>
        </pc:sldMkLst>
        <pc:spChg chg="add del mod">
          <ac:chgData name="Rob Sewell" userId="c802df42025d5e1f" providerId="LiveId" clId="{0F4BF76D-F7F5-46E4-94E5-409F1B9EB435}" dt="2018-06-11T14:52:59.019" v="804" actId="478"/>
          <ac:spMkLst>
            <pc:docMk/>
            <pc:sldMk cId="2388390055" sldId="338"/>
            <ac:spMk id="3" creationId="{0F7506DD-A365-4E8E-BAA6-790D1D885C3E}"/>
          </ac:spMkLst>
        </pc:spChg>
        <pc:spChg chg="mod">
          <ac:chgData name="Rob Sewell" userId="c802df42025d5e1f" providerId="LiveId" clId="{0F4BF76D-F7F5-46E4-94E5-409F1B9EB435}" dt="2018-06-11T14:52:25.195" v="801" actId="1076"/>
          <ac:spMkLst>
            <pc:docMk/>
            <pc:sldMk cId="2388390055" sldId="338"/>
            <ac:spMk id="5" creationId="{6BB8A1A6-BDFA-43B3-975A-11049EBA906D}"/>
          </ac:spMkLst>
        </pc:spChg>
        <pc:picChg chg="del">
          <ac:chgData name="Rob Sewell" userId="c802df42025d5e1f" providerId="LiveId" clId="{0F4BF76D-F7F5-46E4-94E5-409F1B9EB435}" dt="2018-06-11T14:52:28.603" v="802" actId="478"/>
          <ac:picMkLst>
            <pc:docMk/>
            <pc:sldMk cId="2388390055" sldId="338"/>
            <ac:picMk id="4" creationId="{5E2C3B21-1D17-410D-A23E-C278EC4D6349}"/>
          </ac:picMkLst>
        </pc:picChg>
        <pc:picChg chg="add mod">
          <ac:chgData name="Rob Sewell" userId="c802df42025d5e1f" providerId="LiveId" clId="{0F4BF76D-F7F5-46E4-94E5-409F1B9EB435}" dt="2018-06-11T14:53:06.834" v="806" actId="1076"/>
          <ac:picMkLst>
            <pc:docMk/>
            <pc:sldMk cId="2388390055" sldId="338"/>
            <ac:picMk id="6" creationId="{E03C309A-DFBD-4D78-AA80-0DB4AE383B75}"/>
          </ac:picMkLst>
        </pc:picChg>
      </pc:sldChg>
      <pc:sldChg chg="addSp delSp modSp add del modAnim">
        <pc:chgData name="Rob Sewell" userId="c802df42025d5e1f" providerId="LiveId" clId="{0F4BF76D-F7F5-46E4-94E5-409F1B9EB435}" dt="2018-06-11T13:37:12.277" v="788" actId="2696"/>
        <pc:sldMkLst>
          <pc:docMk/>
          <pc:sldMk cId="2910093024" sldId="338"/>
        </pc:sldMkLst>
        <pc:spChg chg="add mod">
          <ac:chgData name="Rob Sewell" userId="c802df42025d5e1f" providerId="LiveId" clId="{0F4BF76D-F7F5-46E4-94E5-409F1B9EB435}" dt="2018-06-11T13:06:29.427" v="716" actId="122"/>
          <ac:spMkLst>
            <pc:docMk/>
            <pc:sldMk cId="2910093024" sldId="338"/>
            <ac:spMk id="4" creationId="{2E155A49-1E03-42C2-9CAB-D6AC3D10970F}"/>
          </ac:spMkLst>
        </pc:spChg>
        <pc:picChg chg="del">
          <ac:chgData name="Rob Sewell" userId="c802df42025d5e1f" providerId="LiveId" clId="{0F4BF76D-F7F5-46E4-94E5-409F1B9EB435}" dt="2018-06-11T12:59:17.527" v="680" actId="478"/>
          <ac:picMkLst>
            <pc:docMk/>
            <pc:sldMk cId="2910093024" sldId="338"/>
            <ac:picMk id="9" creationId="{0116B1F7-4273-4FC4-9C23-DDA08BF44666}"/>
          </ac:picMkLst>
        </pc:picChg>
      </pc:sldChg>
      <pc:sldChg chg="addSp delSp modSp add ord">
        <pc:chgData name="Rob Sewell" userId="c802df42025d5e1f" providerId="LiveId" clId="{0F4BF76D-F7F5-46E4-94E5-409F1B9EB435}" dt="2018-06-11T14:56:51.275" v="842" actId="1076"/>
        <pc:sldMkLst>
          <pc:docMk/>
          <pc:sldMk cId="406959749" sldId="339"/>
        </pc:sldMkLst>
        <pc:spChg chg="mod">
          <ac:chgData name="Rob Sewell" userId="c802df42025d5e1f" providerId="LiveId" clId="{0F4BF76D-F7F5-46E4-94E5-409F1B9EB435}" dt="2018-06-11T14:56:03.180" v="835" actId="20577"/>
          <ac:spMkLst>
            <pc:docMk/>
            <pc:sldMk cId="406959749" sldId="339"/>
            <ac:spMk id="3" creationId="{53E16ADB-5B3B-4086-A261-D6274ABB7FBA}"/>
          </ac:spMkLst>
        </pc:spChg>
        <pc:spChg chg="add del mod">
          <ac:chgData name="Rob Sewell" userId="c802df42025d5e1f" providerId="LiveId" clId="{0F4BF76D-F7F5-46E4-94E5-409F1B9EB435}" dt="2018-06-11T14:56:36.012" v="837" actId="478"/>
          <ac:spMkLst>
            <pc:docMk/>
            <pc:sldMk cId="406959749" sldId="339"/>
            <ac:spMk id="4" creationId="{C35828D0-9113-4B9F-83B2-8F67EEDE1D01}"/>
          </ac:spMkLst>
        </pc:spChg>
        <pc:picChg chg="add mod">
          <ac:chgData name="Rob Sewell" userId="c802df42025d5e1f" providerId="LiveId" clId="{0F4BF76D-F7F5-46E4-94E5-409F1B9EB435}" dt="2018-06-11T14:56:51.275" v="842" actId="1076"/>
          <ac:picMkLst>
            <pc:docMk/>
            <pc:sldMk cId="406959749" sldId="339"/>
            <ac:picMk id="5" creationId="{B04896C9-0344-440A-87FF-12F4515CCF82}"/>
          </ac:picMkLst>
        </pc:picChg>
        <pc:picChg chg="del">
          <ac:chgData name="Rob Sewell" userId="c802df42025d5e1f" providerId="LiveId" clId="{0F4BF76D-F7F5-46E4-94E5-409F1B9EB435}" dt="2018-06-11T14:56:07.949" v="836" actId="478"/>
          <ac:picMkLst>
            <pc:docMk/>
            <pc:sldMk cId="406959749" sldId="339"/>
            <ac:picMk id="9" creationId="{0116B1F7-4273-4FC4-9C23-DDA08BF44666}"/>
          </ac:picMkLst>
        </pc:picChg>
      </pc:sldChg>
      <pc:sldChg chg="add del modAnim">
        <pc:chgData name="Rob Sewell" userId="c802df42025d5e1f" providerId="LiveId" clId="{0F4BF76D-F7F5-46E4-94E5-409F1B9EB435}" dt="2018-06-11T13:48:21.943" v="789" actId="2696"/>
        <pc:sldMkLst>
          <pc:docMk/>
          <pc:sldMk cId="3145911258" sldId="339"/>
        </pc:sldMkLst>
      </pc:sldChg>
      <pc:sldChg chg="addSp delSp modSp add">
        <pc:chgData name="Rob Sewell" userId="c802df42025d5e1f" providerId="LiveId" clId="{0F4BF76D-F7F5-46E4-94E5-409F1B9EB435}" dt="2018-06-11T14:58:59.675" v="864" actId="1076"/>
        <pc:sldMkLst>
          <pc:docMk/>
          <pc:sldMk cId="4117604862" sldId="340"/>
        </pc:sldMkLst>
        <pc:spChg chg="mod">
          <ac:chgData name="Rob Sewell" userId="c802df42025d5e1f" providerId="LiveId" clId="{0F4BF76D-F7F5-46E4-94E5-409F1B9EB435}" dt="2018-06-11T14:57:24.205" v="855" actId="20577"/>
          <ac:spMkLst>
            <pc:docMk/>
            <pc:sldMk cId="4117604862" sldId="340"/>
            <ac:spMk id="3" creationId="{53E16ADB-5B3B-4086-A261-D6274ABB7FBA}"/>
          </ac:spMkLst>
        </pc:spChg>
        <pc:picChg chg="add del mod">
          <ac:chgData name="Rob Sewell" userId="c802df42025d5e1f" providerId="LiveId" clId="{0F4BF76D-F7F5-46E4-94E5-409F1B9EB435}" dt="2018-06-11T14:58:30.586" v="861" actId="478"/>
          <ac:picMkLst>
            <pc:docMk/>
            <pc:sldMk cId="4117604862" sldId="340"/>
            <ac:picMk id="2" creationId="{B04406D1-0813-4E36-AD4B-1A68827BC246}"/>
          </ac:picMkLst>
        </pc:picChg>
        <pc:picChg chg="add mod">
          <ac:chgData name="Rob Sewell" userId="c802df42025d5e1f" providerId="LiveId" clId="{0F4BF76D-F7F5-46E4-94E5-409F1B9EB435}" dt="2018-06-11T14:58:59.675" v="864" actId="1076"/>
          <ac:picMkLst>
            <pc:docMk/>
            <pc:sldMk cId="4117604862" sldId="340"/>
            <ac:picMk id="4" creationId="{2579E5CC-9A8D-421B-8452-54D22A9B98D6}"/>
          </ac:picMkLst>
        </pc:picChg>
        <pc:picChg chg="del">
          <ac:chgData name="Rob Sewell" userId="c802df42025d5e1f" providerId="LiveId" clId="{0F4BF76D-F7F5-46E4-94E5-409F1B9EB435}" dt="2018-06-11T14:57:26.683" v="856" actId="478"/>
          <ac:picMkLst>
            <pc:docMk/>
            <pc:sldMk cId="4117604862" sldId="340"/>
            <ac:picMk id="5" creationId="{B04896C9-0344-440A-87FF-12F4515CCF82}"/>
          </ac:picMkLst>
        </pc:picChg>
      </pc:sldChg>
      <pc:sldChg chg="addSp delSp modSp add">
        <pc:chgData name="Rob Sewell" userId="c802df42025d5e1f" providerId="LiveId" clId="{0F4BF76D-F7F5-46E4-94E5-409F1B9EB435}" dt="2018-06-11T15:01:45.603" v="899" actId="1076"/>
        <pc:sldMkLst>
          <pc:docMk/>
          <pc:sldMk cId="4108444805" sldId="341"/>
        </pc:sldMkLst>
        <pc:spChg chg="mod">
          <ac:chgData name="Rob Sewell" userId="c802df42025d5e1f" providerId="LiveId" clId="{0F4BF76D-F7F5-46E4-94E5-409F1B9EB435}" dt="2018-06-11T15:00:14.395" v="883" actId="20577"/>
          <ac:spMkLst>
            <pc:docMk/>
            <pc:sldMk cId="4108444805" sldId="341"/>
            <ac:spMk id="3" creationId="{53E16ADB-5B3B-4086-A261-D6274ABB7FBA}"/>
          </ac:spMkLst>
        </pc:spChg>
        <pc:spChg chg="add mod">
          <ac:chgData name="Rob Sewell" userId="c802df42025d5e1f" providerId="LiveId" clId="{0F4BF76D-F7F5-46E4-94E5-409F1B9EB435}" dt="2018-06-11T15:01:45.603" v="899" actId="1076"/>
          <ac:spMkLst>
            <pc:docMk/>
            <pc:sldMk cId="4108444805" sldId="341"/>
            <ac:spMk id="5" creationId="{EB63A2D1-DD01-4B86-8F2E-60740D85D0C4}"/>
          </ac:spMkLst>
        </pc:spChg>
        <pc:picChg chg="add mod">
          <ac:chgData name="Rob Sewell" userId="c802df42025d5e1f" providerId="LiveId" clId="{0F4BF76D-F7F5-46E4-94E5-409F1B9EB435}" dt="2018-06-11T15:00:58.539" v="888" actId="1076"/>
          <ac:picMkLst>
            <pc:docMk/>
            <pc:sldMk cId="4108444805" sldId="341"/>
            <ac:picMk id="2" creationId="{0067BFC3-4E22-4424-8139-DC75646B8C6B}"/>
          </ac:picMkLst>
        </pc:picChg>
        <pc:picChg chg="del">
          <ac:chgData name="Rob Sewell" userId="c802df42025d5e1f" providerId="LiveId" clId="{0F4BF76D-F7F5-46E4-94E5-409F1B9EB435}" dt="2018-06-11T15:00:39.612" v="884" actId="478"/>
          <ac:picMkLst>
            <pc:docMk/>
            <pc:sldMk cId="4108444805" sldId="341"/>
            <ac:picMk id="4" creationId="{2579E5CC-9A8D-421B-8452-54D22A9B98D6}"/>
          </ac:picMkLst>
        </pc:picChg>
      </pc:sldChg>
      <pc:sldChg chg="addSp delSp modSp add">
        <pc:chgData name="Rob Sewell" userId="c802df42025d5e1f" providerId="LiveId" clId="{0F4BF76D-F7F5-46E4-94E5-409F1B9EB435}" dt="2018-06-11T15:03:26.667" v="914" actId="1076"/>
        <pc:sldMkLst>
          <pc:docMk/>
          <pc:sldMk cId="3703851884" sldId="342"/>
        </pc:sldMkLst>
        <pc:spChg chg="mod">
          <ac:chgData name="Rob Sewell" userId="c802df42025d5e1f" providerId="LiveId" clId="{0F4BF76D-F7F5-46E4-94E5-409F1B9EB435}" dt="2018-06-11T15:02:08.060" v="908" actId="20577"/>
          <ac:spMkLst>
            <pc:docMk/>
            <pc:sldMk cId="3703851884" sldId="342"/>
            <ac:spMk id="3" creationId="{53E16ADB-5B3B-4086-A261-D6274ABB7FBA}"/>
          </ac:spMkLst>
        </pc:spChg>
        <pc:spChg chg="mod">
          <ac:chgData name="Rob Sewell" userId="c802df42025d5e1f" providerId="LiveId" clId="{0F4BF76D-F7F5-46E4-94E5-409F1B9EB435}" dt="2018-06-11T15:03:19.659" v="912" actId="1076"/>
          <ac:spMkLst>
            <pc:docMk/>
            <pc:sldMk cId="3703851884" sldId="342"/>
            <ac:spMk id="5" creationId="{EB63A2D1-DD01-4B86-8F2E-60740D85D0C4}"/>
          </ac:spMkLst>
        </pc:spChg>
        <pc:picChg chg="del">
          <ac:chgData name="Rob Sewell" userId="c802df42025d5e1f" providerId="LiveId" clId="{0F4BF76D-F7F5-46E4-94E5-409F1B9EB435}" dt="2018-06-11T15:03:03.723" v="909" actId="478"/>
          <ac:picMkLst>
            <pc:docMk/>
            <pc:sldMk cId="3703851884" sldId="342"/>
            <ac:picMk id="2" creationId="{0067BFC3-4E22-4424-8139-DC75646B8C6B}"/>
          </ac:picMkLst>
        </pc:picChg>
        <pc:picChg chg="add mod">
          <ac:chgData name="Rob Sewell" userId="c802df42025d5e1f" providerId="LiveId" clId="{0F4BF76D-F7F5-46E4-94E5-409F1B9EB435}" dt="2018-06-11T15:03:26.667" v="914" actId="1076"/>
          <ac:picMkLst>
            <pc:docMk/>
            <pc:sldMk cId="3703851884" sldId="342"/>
            <ac:picMk id="4" creationId="{F0C15B89-FEDA-4574-A897-8B5AA9F33AC2}"/>
          </ac:picMkLst>
        </pc:picChg>
      </pc:sldChg>
      <pc:sldChg chg="modSp add">
        <pc:chgData name="Rob Sewell" userId="c802df42025d5e1f" providerId="LiveId" clId="{0F4BF76D-F7F5-46E4-94E5-409F1B9EB435}" dt="2018-06-12T09:57:43.807" v="987" actId="1076"/>
        <pc:sldMkLst>
          <pc:docMk/>
          <pc:sldMk cId="984384463" sldId="343"/>
        </pc:sldMkLst>
        <pc:spChg chg="mod">
          <ac:chgData name="Rob Sewell" userId="c802df42025d5e1f" providerId="LiveId" clId="{0F4BF76D-F7F5-46E4-94E5-409F1B9EB435}" dt="2018-06-12T09:57:43.807" v="987" actId="1076"/>
          <ac:spMkLst>
            <pc:docMk/>
            <pc:sldMk cId="984384463" sldId="343"/>
            <ac:spMk id="3" creationId="{00000000-0000-0000-0000-000000000000}"/>
          </ac:spMkLst>
        </pc:spChg>
        <pc:spChg chg="mod">
          <ac:chgData name="Rob Sewell" userId="c802df42025d5e1f" providerId="LiveId" clId="{0F4BF76D-F7F5-46E4-94E5-409F1B9EB435}" dt="2018-06-12T09:57:28.872" v="985" actId="1076"/>
          <ac:spMkLst>
            <pc:docMk/>
            <pc:sldMk cId="984384463" sldId="343"/>
            <ac:spMk id="4" creationId="{00000000-0000-0000-0000-000000000000}"/>
          </ac:spMkLst>
        </pc:spChg>
      </pc:sldChg>
      <pc:sldChg chg="add">
        <pc:chgData name="Rob Sewell" userId="c802df42025d5e1f" providerId="LiveId" clId="{0F4BF76D-F7F5-46E4-94E5-409F1B9EB435}" dt="2018-06-12T09:58:08.452" v="990" actId="2696"/>
        <pc:sldMkLst>
          <pc:docMk/>
          <pc:sldMk cId="1747027472" sldId="344"/>
        </pc:sldMkLst>
      </pc:sldChg>
      <pc:sldChg chg="add">
        <pc:chgData name="Rob Sewell" userId="c802df42025d5e1f" providerId="LiveId" clId="{0F4BF76D-F7F5-46E4-94E5-409F1B9EB435}" dt="2018-06-12T09:58:17.193" v="991" actId="2696"/>
        <pc:sldMkLst>
          <pc:docMk/>
          <pc:sldMk cId="3928396315" sldId="345"/>
        </pc:sldMkLst>
      </pc:sldChg>
      <pc:sldChg chg="add ord">
        <pc:chgData name="Rob Sewell" userId="c802df42025d5e1f" providerId="LiveId" clId="{0F4BF76D-F7F5-46E4-94E5-409F1B9EB435}" dt="2018-06-12T10:00:33.626" v="1173" actId="2696"/>
        <pc:sldMkLst>
          <pc:docMk/>
          <pc:sldMk cId="1169980516" sldId="346"/>
        </pc:sldMkLst>
      </pc:sldChg>
      <pc:sldChg chg="add">
        <pc:chgData name="Rob Sewell" userId="c802df42025d5e1f" providerId="LiveId" clId="{0F4BF76D-F7F5-46E4-94E5-409F1B9EB435}" dt="2018-06-12T10:01:05.044" v="1174" actId="2696"/>
        <pc:sldMkLst>
          <pc:docMk/>
          <pc:sldMk cId="3450237211" sldId="347"/>
        </pc:sldMkLst>
      </pc:sldChg>
      <pc:sldChg chg="add">
        <pc:chgData name="Rob Sewell" userId="c802df42025d5e1f" providerId="LiveId" clId="{0F4BF76D-F7F5-46E4-94E5-409F1B9EB435}" dt="2018-06-12T10:01:40.731" v="1175" actId="2696"/>
        <pc:sldMkLst>
          <pc:docMk/>
          <pc:sldMk cId="926044071" sldId="348"/>
        </pc:sldMkLst>
      </pc:sldChg>
      <pc:sldChg chg="add">
        <pc:chgData name="Rob Sewell" userId="c802df42025d5e1f" providerId="LiveId" clId="{0F4BF76D-F7F5-46E4-94E5-409F1B9EB435}" dt="2018-06-12T10:01:59.075" v="1176" actId="2696"/>
        <pc:sldMkLst>
          <pc:docMk/>
          <pc:sldMk cId="3750996289" sldId="349"/>
        </pc:sldMkLst>
      </pc:sldChg>
      <pc:sldChg chg="addSp delSp modSp add">
        <pc:chgData name="Rob Sewell" userId="c802df42025d5e1f" providerId="LiveId" clId="{0F4BF76D-F7F5-46E4-94E5-409F1B9EB435}" dt="2018-06-12T11:02:15.215" v="1227" actId="14100"/>
        <pc:sldMkLst>
          <pc:docMk/>
          <pc:sldMk cId="3104681316" sldId="350"/>
        </pc:sldMkLst>
        <pc:spChg chg="mod">
          <ac:chgData name="Rob Sewell" userId="c802df42025d5e1f" providerId="LiveId" clId="{0F4BF76D-F7F5-46E4-94E5-409F1B9EB435}" dt="2018-06-12T10:53:44.369" v="1190" actId="20577"/>
          <ac:spMkLst>
            <pc:docMk/>
            <pc:sldMk cId="3104681316" sldId="350"/>
            <ac:spMk id="2" creationId="{00000000-0000-0000-0000-000000000000}"/>
          </ac:spMkLst>
        </pc:spChg>
        <pc:spChg chg="del">
          <ac:chgData name="Rob Sewell" userId="c802df42025d5e1f" providerId="LiveId" clId="{0F4BF76D-F7F5-46E4-94E5-409F1B9EB435}" dt="2018-06-12T10:53:47.944" v="1192" actId="478"/>
          <ac:spMkLst>
            <pc:docMk/>
            <pc:sldMk cId="3104681316" sldId="350"/>
            <ac:spMk id="3" creationId="{00000000-0000-0000-0000-000000000000}"/>
          </ac:spMkLst>
        </pc:spChg>
        <pc:spChg chg="del">
          <ac:chgData name="Rob Sewell" userId="c802df42025d5e1f" providerId="LiveId" clId="{0F4BF76D-F7F5-46E4-94E5-409F1B9EB435}" dt="2018-06-12T10:54:01.780" v="1201" actId="478"/>
          <ac:spMkLst>
            <pc:docMk/>
            <pc:sldMk cId="3104681316" sldId="350"/>
            <ac:spMk id="4" creationId="{00000000-0000-0000-0000-000000000000}"/>
          </ac:spMkLst>
        </pc:spChg>
        <pc:spChg chg="del">
          <ac:chgData name="Rob Sewell" userId="c802df42025d5e1f" providerId="LiveId" clId="{0F4BF76D-F7F5-46E4-94E5-409F1B9EB435}" dt="2018-06-12T10:54:14.868" v="1209" actId="478"/>
          <ac:spMkLst>
            <pc:docMk/>
            <pc:sldMk cId="3104681316" sldId="350"/>
            <ac:spMk id="5" creationId="{00000000-0000-0000-0000-000000000000}"/>
          </ac:spMkLst>
        </pc:spChg>
        <pc:spChg chg="del mod">
          <ac:chgData name="Rob Sewell" userId="c802df42025d5e1f" providerId="LiveId" clId="{0F4BF76D-F7F5-46E4-94E5-409F1B9EB435}" dt="2018-06-12T10:53:52.375" v="1196" actId="478"/>
          <ac:spMkLst>
            <pc:docMk/>
            <pc:sldMk cId="3104681316" sldId="350"/>
            <ac:spMk id="6" creationId="{00000000-0000-0000-0000-000000000000}"/>
          </ac:spMkLst>
        </pc:spChg>
        <pc:spChg chg="del">
          <ac:chgData name="Rob Sewell" userId="c802df42025d5e1f" providerId="LiveId" clId="{0F4BF76D-F7F5-46E4-94E5-409F1B9EB435}" dt="2018-06-12T10:54:09.573" v="1206" actId="478"/>
          <ac:spMkLst>
            <pc:docMk/>
            <pc:sldMk cId="3104681316" sldId="350"/>
            <ac:spMk id="7" creationId="{00000000-0000-0000-0000-000000000000}"/>
          </ac:spMkLst>
        </pc:spChg>
        <pc:spChg chg="del">
          <ac:chgData name="Rob Sewell" userId="c802df42025d5e1f" providerId="LiveId" clId="{0F4BF76D-F7F5-46E4-94E5-409F1B9EB435}" dt="2018-06-12T10:54:21.891" v="1213" actId="478"/>
          <ac:spMkLst>
            <pc:docMk/>
            <pc:sldMk cId="3104681316" sldId="350"/>
            <ac:spMk id="8" creationId="{00000000-0000-0000-0000-000000000000}"/>
          </ac:spMkLst>
        </pc:spChg>
        <pc:spChg chg="add del mod">
          <ac:chgData name="Rob Sewell" userId="c802df42025d5e1f" providerId="LiveId" clId="{0F4BF76D-F7F5-46E4-94E5-409F1B9EB435}" dt="2018-06-12T10:53:55.808" v="1198" actId="478"/>
          <ac:spMkLst>
            <pc:docMk/>
            <pc:sldMk cId="3104681316" sldId="350"/>
            <ac:spMk id="10" creationId="{59C07D30-6D0A-48A4-996D-C27FC1AAAB9D}"/>
          </ac:spMkLst>
        </pc:spChg>
        <pc:spChg chg="add del mod">
          <ac:chgData name="Rob Sewell" userId="c802df42025d5e1f" providerId="LiveId" clId="{0F4BF76D-F7F5-46E4-94E5-409F1B9EB435}" dt="2018-06-12T10:53:54.385" v="1197" actId="478"/>
          <ac:spMkLst>
            <pc:docMk/>
            <pc:sldMk cId="3104681316" sldId="350"/>
            <ac:spMk id="12" creationId="{F4F8A152-7183-47CC-9F98-F22B27F9C400}"/>
          </ac:spMkLst>
        </pc:spChg>
        <pc:spChg chg="add del mod">
          <ac:chgData name="Rob Sewell" userId="c802df42025d5e1f" providerId="LiveId" clId="{0F4BF76D-F7F5-46E4-94E5-409F1B9EB435}" dt="2018-06-12T10:54:05.313" v="1203" actId="478"/>
          <ac:spMkLst>
            <pc:docMk/>
            <pc:sldMk cId="3104681316" sldId="350"/>
            <ac:spMk id="14" creationId="{41524DBC-6FE9-4177-94AC-E3085F3ACDA9}"/>
          </ac:spMkLst>
        </pc:spChg>
        <pc:spChg chg="del">
          <ac:chgData name="Rob Sewell" userId="c802df42025d5e1f" providerId="LiveId" clId="{0F4BF76D-F7F5-46E4-94E5-409F1B9EB435}" dt="2018-06-12T10:53:57.409" v="1199" actId="478"/>
          <ac:spMkLst>
            <pc:docMk/>
            <pc:sldMk cId="3104681316" sldId="350"/>
            <ac:spMk id="15" creationId="{00000000-0000-0000-0000-000000000000}"/>
          </ac:spMkLst>
        </pc:spChg>
        <pc:spChg chg="del">
          <ac:chgData name="Rob Sewell" userId="c802df42025d5e1f" providerId="LiveId" clId="{0F4BF76D-F7F5-46E4-94E5-409F1B9EB435}" dt="2018-06-12T10:54:00.001" v="1200" actId="478"/>
          <ac:spMkLst>
            <pc:docMk/>
            <pc:sldMk cId="3104681316" sldId="350"/>
            <ac:spMk id="16" creationId="{00000000-0000-0000-0000-000000000000}"/>
          </ac:spMkLst>
        </pc:spChg>
        <pc:spChg chg="del">
          <ac:chgData name="Rob Sewell" userId="c802df42025d5e1f" providerId="LiveId" clId="{0F4BF76D-F7F5-46E4-94E5-409F1B9EB435}" dt="2018-06-12T10:54:13.184" v="1208" actId="478"/>
          <ac:spMkLst>
            <pc:docMk/>
            <pc:sldMk cId="3104681316" sldId="350"/>
            <ac:spMk id="17" creationId="{00000000-0000-0000-0000-000000000000}"/>
          </ac:spMkLst>
        </pc:spChg>
        <pc:spChg chg="del">
          <ac:chgData name="Rob Sewell" userId="c802df42025d5e1f" providerId="LiveId" clId="{0F4BF76D-F7F5-46E4-94E5-409F1B9EB435}" dt="2018-06-12T10:53:49.664" v="1194" actId="478"/>
          <ac:spMkLst>
            <pc:docMk/>
            <pc:sldMk cId="3104681316" sldId="350"/>
            <ac:spMk id="18" creationId="{00000000-0000-0000-0000-000000000000}"/>
          </ac:spMkLst>
        </pc:spChg>
        <pc:spChg chg="del">
          <ac:chgData name="Rob Sewell" userId="c802df42025d5e1f" providerId="LiveId" clId="{0F4BF76D-F7F5-46E4-94E5-409F1B9EB435}" dt="2018-06-12T10:54:07.888" v="1205" actId="478"/>
          <ac:spMkLst>
            <pc:docMk/>
            <pc:sldMk cId="3104681316" sldId="350"/>
            <ac:spMk id="19" creationId="{00000000-0000-0000-0000-000000000000}"/>
          </ac:spMkLst>
        </pc:spChg>
        <pc:spChg chg="del">
          <ac:chgData name="Rob Sewell" userId="c802df42025d5e1f" providerId="LiveId" clId="{0F4BF76D-F7F5-46E4-94E5-409F1B9EB435}" dt="2018-06-12T10:54:20.192" v="1212" actId="478"/>
          <ac:spMkLst>
            <pc:docMk/>
            <pc:sldMk cId="3104681316" sldId="350"/>
            <ac:spMk id="20" creationId="{00000000-0000-0000-0000-000000000000}"/>
          </ac:spMkLst>
        </pc:spChg>
        <pc:spChg chg="add del mod">
          <ac:chgData name="Rob Sewell" userId="c802df42025d5e1f" providerId="LiveId" clId="{0F4BF76D-F7F5-46E4-94E5-409F1B9EB435}" dt="2018-06-12T10:54:11.119" v="1207" actId="478"/>
          <ac:spMkLst>
            <pc:docMk/>
            <pc:sldMk cId="3104681316" sldId="350"/>
            <ac:spMk id="22" creationId="{573D3D1A-D035-40C6-A6D9-F1901CB061F0}"/>
          </ac:spMkLst>
        </pc:spChg>
        <pc:spChg chg="add del mod">
          <ac:chgData name="Rob Sewell" userId="c802df42025d5e1f" providerId="LiveId" clId="{0F4BF76D-F7F5-46E4-94E5-409F1B9EB435}" dt="2018-06-12T10:54:17.312" v="1210" actId="478"/>
          <ac:spMkLst>
            <pc:docMk/>
            <pc:sldMk cId="3104681316" sldId="350"/>
            <ac:spMk id="24" creationId="{BBF6F313-EB2D-4039-B3C9-9A551F553918}"/>
          </ac:spMkLst>
        </pc:spChg>
        <pc:spChg chg="add del mod">
          <ac:chgData name="Rob Sewell" userId="c802df42025d5e1f" providerId="LiveId" clId="{0F4BF76D-F7F5-46E4-94E5-409F1B9EB435}" dt="2018-06-12T10:54:23.985" v="1214" actId="478"/>
          <ac:spMkLst>
            <pc:docMk/>
            <pc:sldMk cId="3104681316" sldId="350"/>
            <ac:spMk id="26" creationId="{56580A00-68F7-4E53-BFC9-717870DC29FB}"/>
          </ac:spMkLst>
        </pc:spChg>
        <pc:picChg chg="add mod">
          <ac:chgData name="Rob Sewell" userId="c802df42025d5e1f" providerId="LiveId" clId="{0F4BF76D-F7F5-46E4-94E5-409F1B9EB435}" dt="2018-06-12T11:02:04.823" v="1223" actId="1076"/>
          <ac:picMkLst>
            <pc:docMk/>
            <pc:sldMk cId="3104681316" sldId="350"/>
            <ac:picMk id="27" creationId="{858ECF91-E2E5-4999-B329-4DB94D1FF6EA}"/>
          </ac:picMkLst>
        </pc:picChg>
        <pc:picChg chg="add mod">
          <ac:chgData name="Rob Sewell" userId="c802df42025d5e1f" providerId="LiveId" clId="{0F4BF76D-F7F5-46E4-94E5-409F1B9EB435}" dt="2018-06-12T11:02:15.215" v="1227" actId="14100"/>
          <ac:picMkLst>
            <pc:docMk/>
            <pc:sldMk cId="3104681316" sldId="350"/>
            <ac:picMk id="28" creationId="{85B48368-B690-4D78-B17C-29FA16D5C168}"/>
          </ac:picMkLst>
        </pc:picChg>
        <pc:picChg chg="del">
          <ac:chgData name="Rob Sewell" userId="c802df42025d5e1f" providerId="LiveId" clId="{0F4BF76D-F7F5-46E4-94E5-409F1B9EB435}" dt="2018-06-12T10:53:47.141" v="1191" actId="478"/>
          <ac:picMkLst>
            <pc:docMk/>
            <pc:sldMk cId="3104681316" sldId="350"/>
            <ac:picMk id="1026" creationId="{C4C77585-10FC-499C-A698-8B0E63408BF7}"/>
          </ac:picMkLst>
        </pc:picChg>
        <pc:picChg chg="del">
          <ac:chgData name="Rob Sewell" userId="c802df42025d5e1f" providerId="LiveId" clId="{0F4BF76D-F7F5-46E4-94E5-409F1B9EB435}" dt="2018-06-12T10:54:03.264" v="1202" actId="478"/>
          <ac:picMkLst>
            <pc:docMk/>
            <pc:sldMk cId="3104681316" sldId="350"/>
            <ac:picMk id="1028" creationId="{75C28576-5E7E-47A7-9913-F99F6850A476}"/>
          </ac:picMkLst>
        </pc:picChg>
        <pc:picChg chg="del">
          <ac:chgData name="Rob Sewell" userId="c802df42025d5e1f" providerId="LiveId" clId="{0F4BF76D-F7F5-46E4-94E5-409F1B9EB435}" dt="2018-06-12T10:54:18.416" v="1211" actId="478"/>
          <ac:picMkLst>
            <pc:docMk/>
            <pc:sldMk cId="3104681316" sldId="350"/>
            <ac:picMk id="1030" creationId="{0C2264E6-BDB2-4118-AEE4-2D95E476DD7D}"/>
          </ac:picMkLst>
        </pc:picChg>
        <pc:picChg chg="del">
          <ac:chgData name="Rob Sewell" userId="c802df42025d5e1f" providerId="LiveId" clId="{0F4BF76D-F7F5-46E4-94E5-409F1B9EB435}" dt="2018-06-12T10:53:48.735" v="1193" actId="478"/>
          <ac:picMkLst>
            <pc:docMk/>
            <pc:sldMk cId="3104681316" sldId="350"/>
            <ac:picMk id="1032" creationId="{CD4D999F-3D03-42CB-873A-09C69BB6F1C4}"/>
          </ac:picMkLst>
        </pc:picChg>
        <pc:picChg chg="del">
          <ac:chgData name="Rob Sewell" userId="c802df42025d5e1f" providerId="LiveId" clId="{0F4BF76D-F7F5-46E4-94E5-409F1B9EB435}" dt="2018-06-12T10:54:06.560" v="1204" actId="478"/>
          <ac:picMkLst>
            <pc:docMk/>
            <pc:sldMk cId="3104681316" sldId="350"/>
            <ac:picMk id="1038" creationId="{AF53ABA6-F972-4154-8F07-F74C40279B5C}"/>
          </ac:picMkLst>
        </pc:picChg>
        <pc:picChg chg="del">
          <ac:chgData name="Rob Sewell" userId="c802df42025d5e1f" providerId="LiveId" clId="{0F4BF76D-F7F5-46E4-94E5-409F1B9EB435}" dt="2018-06-12T10:54:25.600" v="1215" actId="478"/>
          <ac:picMkLst>
            <pc:docMk/>
            <pc:sldMk cId="3104681316" sldId="350"/>
            <ac:picMk id="1040" creationId="{835B9693-BF5D-4DC1-A0B3-CAD86721797C}"/>
          </ac:picMkLst>
        </pc:picChg>
      </pc:sldChg>
      <pc:sldChg chg="addSp delSp modSp add">
        <pc:chgData name="Rob Sewell" userId="c802df42025d5e1f" providerId="LiveId" clId="{0F4BF76D-F7F5-46E4-94E5-409F1B9EB435}" dt="2018-06-12T11:05:04.191" v="1288" actId="1076"/>
        <pc:sldMkLst>
          <pc:docMk/>
          <pc:sldMk cId="1538529746" sldId="351"/>
        </pc:sldMkLst>
        <pc:spChg chg="mod">
          <ac:chgData name="Rob Sewell" userId="c802df42025d5e1f" providerId="LiveId" clId="{0F4BF76D-F7F5-46E4-94E5-409F1B9EB435}" dt="2018-06-12T11:03:16.642" v="1274" actId="20577"/>
          <ac:spMkLst>
            <pc:docMk/>
            <pc:sldMk cId="1538529746" sldId="351"/>
            <ac:spMk id="2" creationId="{00000000-0000-0000-0000-000000000000}"/>
          </ac:spMkLst>
        </pc:spChg>
        <pc:spChg chg="add mod">
          <ac:chgData name="Rob Sewell" userId="c802df42025d5e1f" providerId="LiveId" clId="{0F4BF76D-F7F5-46E4-94E5-409F1B9EB435}" dt="2018-06-12T11:03:43.992" v="1285" actId="1076"/>
          <ac:spMkLst>
            <pc:docMk/>
            <pc:sldMk cId="1538529746" sldId="351"/>
            <ac:spMk id="3" creationId="{60A8741B-BD92-4EBC-9A4B-02C929FB01EE}"/>
          </ac:spMkLst>
        </pc:spChg>
        <pc:picChg chg="add mod">
          <ac:chgData name="Rob Sewell" userId="c802df42025d5e1f" providerId="LiveId" clId="{0F4BF76D-F7F5-46E4-94E5-409F1B9EB435}" dt="2018-06-12T11:05:04.191" v="1288" actId="1076"/>
          <ac:picMkLst>
            <pc:docMk/>
            <pc:sldMk cId="1538529746" sldId="351"/>
            <ac:picMk id="4" creationId="{E5A5E44C-7730-41AF-9767-09B6E06AF580}"/>
          </ac:picMkLst>
        </pc:picChg>
        <pc:picChg chg="del">
          <ac:chgData name="Rob Sewell" userId="c802df42025d5e1f" providerId="LiveId" clId="{0F4BF76D-F7F5-46E4-94E5-409F1B9EB435}" dt="2018-06-12T11:03:02.624" v="1230" actId="478"/>
          <ac:picMkLst>
            <pc:docMk/>
            <pc:sldMk cId="1538529746" sldId="351"/>
            <ac:picMk id="27" creationId="{858ECF91-E2E5-4999-B329-4DB94D1FF6EA}"/>
          </ac:picMkLst>
        </pc:picChg>
        <pc:picChg chg="del">
          <ac:chgData name="Rob Sewell" userId="c802df42025d5e1f" providerId="LiveId" clId="{0F4BF76D-F7F5-46E4-94E5-409F1B9EB435}" dt="2018-06-12T11:03:02.016" v="1229" actId="478"/>
          <ac:picMkLst>
            <pc:docMk/>
            <pc:sldMk cId="1538529746" sldId="351"/>
            <ac:picMk id="28" creationId="{85B48368-B690-4D78-B17C-29FA16D5C168}"/>
          </ac:picMkLst>
        </pc:picChg>
      </pc:sldChg>
      <pc:sldMasterChg chg="delSldLayout">
        <pc:chgData name="Rob Sewell" userId="c802df42025d5e1f" providerId="LiveId" clId="{0F4BF76D-F7F5-46E4-94E5-409F1B9EB435}" dt="2018-06-12T09:57:59.722" v="989" actId="2696"/>
        <pc:sldMasterMkLst>
          <pc:docMk/>
          <pc:sldMasterMk cId="4065379441" sldId="2147483648"/>
        </pc:sldMasterMkLst>
        <pc:sldLayoutChg chg="del">
          <pc:chgData name="Rob Sewell" userId="c802df42025d5e1f" providerId="LiveId" clId="{0F4BF76D-F7F5-46E4-94E5-409F1B9EB435}" dt="2018-06-12T09:57:59.722" v="989" actId="2696"/>
          <pc:sldLayoutMkLst>
            <pc:docMk/>
            <pc:sldMasterMk cId="4065379441" sldId="2147483648"/>
            <pc:sldLayoutMk cId="2330823464" sldId="214748369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DEA226-1950-9346-BBCC-45D214247BC3}" type="datetimeFigureOut">
              <a:rPr lang="en-US" smtClean="0"/>
              <a:t>6/12/2018</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6/12/2018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Welcome to </a:t>
            </a:r>
            <a:r>
              <a:rPr lang="en-US" sz="1200" kern="1200" dirty="0">
                <a:solidFill>
                  <a:schemeClr val="tx1"/>
                </a:solidFill>
                <a:effectLst/>
                <a:latin typeface="+mn-lt"/>
                <a:ea typeface="+mn-ea"/>
                <a:cs typeface="+mn-cs"/>
              </a:rPr>
              <a:t>24 Hours of PASS: </a:t>
            </a:r>
            <a:r>
              <a:rPr lang="en-US" sz="1200" b="1" kern="1200" dirty="0">
                <a:solidFill>
                  <a:schemeClr val="tx1"/>
                </a:solidFill>
                <a:effectLst/>
                <a:latin typeface="+mn-lt"/>
                <a:ea typeface="+mn-ea"/>
                <a:cs typeface="+mn-cs"/>
              </a:rPr>
              <a:t>Summit Preview 2018!</a:t>
            </a:r>
            <a:endParaRPr lang="en-CA" sz="1200" b="1"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We’re excited you could join us today for </a:t>
            </a:r>
            <a:r>
              <a:rPr lang="en-CA" b="1" dirty="0"/>
              <a:t>Rob Sewell</a:t>
            </a:r>
            <a:r>
              <a:rPr lang="en-CA" sz="1200" b="1" kern="1200" dirty="0">
                <a:solidFill>
                  <a:schemeClr val="tx1"/>
                </a:solidFill>
                <a:effectLst/>
                <a:latin typeface="+mn-lt"/>
                <a:ea typeface="+mn-ea"/>
                <a:cs typeface="+mn-cs"/>
              </a:rPr>
              <a:t>’s </a:t>
            </a:r>
            <a:r>
              <a:rPr lang="en-CA" sz="1200" b="0" kern="1200" dirty="0">
                <a:solidFill>
                  <a:schemeClr val="tx1"/>
                </a:solidFill>
                <a:effectLst/>
                <a:latin typeface="+mn-lt"/>
                <a:ea typeface="+mn-ea"/>
                <a:cs typeface="+mn-cs"/>
              </a:rPr>
              <a:t>session,</a:t>
            </a:r>
            <a:r>
              <a:rPr lang="en-US" dirty="0"/>
              <a:t> Writing PowerShell with VS Code</a:t>
            </a:r>
            <a:r>
              <a:rPr lang="en-CA" dirty="0"/>
              <a:t>.</a:t>
            </a:r>
            <a:r>
              <a:rPr lang="en-CA" sz="1200" b="1" kern="1200" dirty="0">
                <a:solidFill>
                  <a:schemeClr val="tx1"/>
                </a:solidFill>
                <a:effectLst/>
                <a:latin typeface="+mn-lt"/>
                <a:ea typeface="+mn-ea"/>
                <a:cs typeface="+mn-cs"/>
              </a:rPr>
              <a:t>  </a:t>
            </a:r>
          </a:p>
          <a:p>
            <a:endParaRPr lang="en-CA" sz="1200" b="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This 24 Hours of PASS consists of </a:t>
            </a:r>
            <a:r>
              <a:rPr lang="en-CA" sz="1200" b="1" kern="1200" dirty="0">
                <a:solidFill>
                  <a:schemeClr val="tx1"/>
                </a:solidFill>
                <a:effectLst/>
                <a:latin typeface="+mn-lt"/>
                <a:ea typeface="+mn-ea"/>
                <a:cs typeface="+mn-cs"/>
              </a:rPr>
              <a:t>24 </a:t>
            </a:r>
            <a:r>
              <a:rPr lang="en-CA" sz="1200" kern="1200" dirty="0">
                <a:solidFill>
                  <a:schemeClr val="tx1"/>
                </a:solidFill>
                <a:effectLst/>
                <a:latin typeface="+mn-lt"/>
                <a:ea typeface="+mn-ea"/>
                <a:cs typeface="+mn-cs"/>
              </a:rPr>
              <a:t>consecutive live webinars, delivered</a:t>
            </a:r>
            <a:r>
              <a:rPr lang="en-CA" sz="1200" kern="1200" baseline="0" dirty="0">
                <a:solidFill>
                  <a:schemeClr val="tx1"/>
                </a:solidFill>
                <a:effectLst/>
                <a:latin typeface="+mn-lt"/>
                <a:ea typeface="+mn-ea"/>
                <a:cs typeface="+mn-cs"/>
              </a:rPr>
              <a:t> by expert speakers from the </a:t>
            </a:r>
            <a:r>
              <a:rPr lang="en-CA" sz="1200" kern="1200" baseline="0" dirty="0">
                <a:solidFill>
                  <a:srgbClr val="FF0000"/>
                </a:solidFill>
                <a:effectLst/>
                <a:latin typeface="+mn-lt"/>
                <a:ea typeface="+mn-ea"/>
                <a:cs typeface="+mn-cs"/>
              </a:rPr>
              <a:t>PASS community. </a:t>
            </a:r>
            <a:endParaRPr lang="en-CA" sz="1200" kern="1200" dirty="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sessions</a:t>
            </a:r>
            <a:r>
              <a:rPr lang="en-CA" sz="1200" kern="1200" baseline="0" dirty="0">
                <a:solidFill>
                  <a:schemeClr val="tx1"/>
                </a:solidFill>
                <a:effectLst/>
                <a:latin typeface="+mn-lt"/>
                <a:ea typeface="+mn-ea"/>
                <a:cs typeface="+mn-cs"/>
              </a:rPr>
              <a:t> will be recorded and posted online after the event. You will receive an email letting you know when the recordings are available.  </a:t>
            </a:r>
            <a:endParaRPr lang="en-CA" sz="1200" u="sng" kern="1200" dirty="0">
              <a:solidFill>
                <a:srgbClr val="FFFF00"/>
              </a:solidFill>
              <a:effectLst/>
              <a:latin typeface="+mn-lt"/>
              <a:ea typeface="+mn-ea"/>
              <a:cs typeface="+mn-cs"/>
            </a:endParaRPr>
          </a:p>
          <a:p>
            <a:endParaRPr lang="en-CA" sz="1200" u="sng"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My name is </a:t>
            </a:r>
            <a:r>
              <a:rPr lang="en-CA" sz="1200" b="0" kern="1200" dirty="0">
                <a:solidFill>
                  <a:schemeClr val="tx1"/>
                </a:solidFill>
                <a:effectLst/>
                <a:latin typeface="+mn-lt"/>
                <a:ea typeface="+mn-ea"/>
                <a:cs typeface="+mn-cs"/>
              </a:rPr>
              <a:t>Elizabeth Noble</a:t>
            </a:r>
            <a:r>
              <a:rPr lang="en-CA" sz="1200" b="1" kern="1200" dirty="0">
                <a:solidFill>
                  <a:schemeClr val="tx1"/>
                </a:solidFill>
                <a:effectLst/>
                <a:latin typeface="+mn-lt"/>
                <a:ea typeface="+mn-ea"/>
                <a:cs typeface="+mn-cs"/>
              </a:rPr>
              <a:t> </a:t>
            </a:r>
            <a:r>
              <a:rPr lang="en-CA" sz="1200" b="0" i="1" kern="1200" dirty="0">
                <a:solidFill>
                  <a:schemeClr val="tx1"/>
                </a:solidFill>
                <a:effectLst/>
                <a:latin typeface="+mn-lt"/>
                <a:ea typeface="+mn-ea"/>
                <a:cs typeface="+mn-cs"/>
              </a:rPr>
              <a:t>[you</a:t>
            </a:r>
            <a:r>
              <a:rPr lang="en-CA" sz="1200" b="0" i="1" kern="1200" baseline="0" dirty="0">
                <a:solidFill>
                  <a:schemeClr val="tx1"/>
                </a:solidFill>
                <a:effectLst/>
                <a:latin typeface="+mn-lt"/>
                <a:ea typeface="+mn-ea"/>
                <a:cs typeface="+mn-cs"/>
              </a:rPr>
              <a:t> can say a bit about yourself here if you’d like]</a:t>
            </a:r>
            <a:r>
              <a:rPr lang="en-CA" sz="1200" i="1" kern="1200" dirty="0">
                <a:solidFill>
                  <a:schemeClr val="tx1"/>
                </a:solidFill>
                <a:effectLst/>
                <a:latin typeface="+mn-lt"/>
                <a:ea typeface="+mn-ea"/>
                <a:cs typeface="+mn-cs"/>
              </a:rPr>
              <a:t> </a:t>
            </a:r>
          </a:p>
          <a:p>
            <a:endParaRPr lang="en-CA" sz="1200" i="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 have a few introductory slides before I hand over the reins to </a:t>
            </a:r>
            <a:r>
              <a:rPr lang="en-CA" sz="1200" b="1" kern="1200" dirty="0">
                <a:solidFill>
                  <a:schemeClr val="tx1"/>
                </a:solidFill>
                <a:effectLst/>
                <a:latin typeface="+mn-lt"/>
                <a:ea typeface="+mn-ea"/>
                <a:cs typeface="+mn-cs"/>
              </a:rPr>
              <a:t>Rob</a:t>
            </a:r>
            <a:r>
              <a:rPr lang="en-CA" b="1" baseline="0" dirty="0"/>
              <a:t>. </a:t>
            </a:r>
          </a:p>
          <a:p>
            <a:endParaRPr lang="en-CA" sz="1200" kern="1200" dirty="0">
              <a:solidFill>
                <a:srgbClr val="FFFF00"/>
              </a:solidFill>
              <a:effectLst/>
              <a:latin typeface="+mn-lt"/>
              <a:ea typeface="+mn-ea"/>
              <a:cs typeface="+mn-cs"/>
            </a:endParaRPr>
          </a:p>
          <a:p>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a:t>
            </a:fld>
            <a:endParaRPr lang="en-US"/>
          </a:p>
        </p:txBody>
      </p:sp>
    </p:spTree>
    <p:extLst>
      <p:ext uri="{BB962C8B-B14F-4D97-AF65-F5344CB8AC3E}">
        <p14:creationId xmlns:p14="http://schemas.microsoft.com/office/powerpoint/2010/main" val="3472339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require technical assistance please type your question into the question pane located on the right side of your screen and someone will assist you. This question pane is also where you may ask any questions throughout the presentation. Feel free to enter your questions at any time and once we get to the Q&amp;A portion of the session, I’ll read your questions aloud to the speaker.</a:t>
            </a:r>
            <a:endParaRPr lang="en-CA"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are able to zoom in on the presentation content by using the  zoom button located on the top of the presentation window. </a:t>
            </a:r>
          </a:p>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Please note that there will be a short evaluation at the end of the session. Your feedback is important to us so please take a moment to complete it. This will pop-up after the webinar ends in your web browser.</a:t>
            </a:r>
          </a:p>
          <a:p>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a:t>
            </a:r>
            <a:r>
              <a:rPr lang="en-US" sz="1200" b="1" i="1" kern="1200" dirty="0">
                <a:solidFill>
                  <a:schemeClr val="tx1"/>
                </a:solidFill>
                <a:effectLst/>
                <a:latin typeface="+mn-lt"/>
                <a:ea typeface="+mn-ea"/>
                <a:cs typeface="+mn-cs"/>
              </a:rPr>
              <a:t>Note to moderators</a:t>
            </a:r>
            <a:r>
              <a:rPr lang="en-US" sz="1200" i="1" kern="1200" dirty="0">
                <a:solidFill>
                  <a:schemeClr val="tx1"/>
                </a:solidFill>
                <a:effectLst/>
                <a:latin typeface="+mn-lt"/>
                <a:ea typeface="+mn-ea"/>
                <a:cs typeface="+mn-cs"/>
              </a:rPr>
              <a:t>: You need to determine which questions are the most relevant and ask them out loud to the presenter]. </a:t>
            </a:r>
            <a:endParaRPr lang="en-CA" sz="120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a:t>
            </a:fld>
            <a:endParaRPr lang="en-US"/>
          </a:p>
        </p:txBody>
      </p:sp>
    </p:spTree>
    <p:extLst>
      <p:ext uri="{BB962C8B-B14F-4D97-AF65-F5344CB8AC3E}">
        <p14:creationId xmlns:p14="http://schemas.microsoft.com/office/powerpoint/2010/main" val="2208632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like to take a moment to thank our </a:t>
            </a:r>
            <a:r>
              <a:rPr lang="en-US" u="sng" dirty="0">
                <a:effectLst>
                  <a:outerShdw blurRad="38100" dist="38100" dir="2700000" algn="tl">
                    <a:srgbClr val="000000">
                      <a:alpha val="43137"/>
                    </a:srgbClr>
                  </a:outerShdw>
                </a:effectLst>
              </a:rPr>
              <a:t>Presenting</a:t>
            </a:r>
            <a:r>
              <a:rPr lang="en-US" u="none" dirty="0"/>
              <a:t> </a:t>
            </a:r>
            <a:r>
              <a:rPr lang="en-US" dirty="0"/>
              <a:t>Sponsor, </a:t>
            </a:r>
            <a:r>
              <a:rPr lang="en-US" b="1" baseline="0" dirty="0"/>
              <a:t>Quest.</a:t>
            </a:r>
          </a:p>
          <a:p>
            <a:endParaRPr lang="en-US" b="1" baseline="0" dirty="0"/>
          </a:p>
          <a:p>
            <a:r>
              <a:rPr lang="en-US" dirty="0"/>
              <a:t>The staging of 24 Hours of PASS would not be possible without their </a:t>
            </a:r>
            <a:r>
              <a:rPr lang="en-US" strike="noStrike" dirty="0"/>
              <a:t>generous</a:t>
            </a:r>
            <a:r>
              <a:rPr lang="en-US" strike="noStrike" baseline="0" dirty="0"/>
              <a:t> support</a:t>
            </a:r>
            <a:r>
              <a:rPr lang="en-US" dirty="0"/>
              <a:t>, and they are the reason this event is available free of charge.</a:t>
            </a:r>
            <a:r>
              <a:rPr lang="en-US" baseline="0" dirty="0"/>
              <a:t> If you would like to learn more about Quest and sign up for information on how they can help you, please visit the sponsors page of the 24 hours of PASS website.</a:t>
            </a:r>
          </a:p>
          <a:p>
            <a:endParaRPr lang="en-US" dirty="0"/>
          </a:p>
          <a:p>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a:t>
            </a:fld>
            <a:endParaRPr lang="en-US"/>
          </a:p>
        </p:txBody>
      </p:sp>
    </p:spTree>
    <p:extLst>
      <p:ext uri="{BB962C8B-B14F-4D97-AF65-F5344CB8AC3E}">
        <p14:creationId xmlns:p14="http://schemas.microsoft.com/office/powerpoint/2010/main" val="3070647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PASS is a global, not-for-profit association where data professionals Connect, Share and Learn. Joining PASS is free, and gives you access to hundreds of hours of free online content, live virtual and in-person events, the ability to join Local Groups in your area, and the opportunity to attend the annual conference, PASS Summit. PASS is a great way to connect with like-minded professionals, increase your technical expertise, and grow your career.</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a:solidFill>
                  <a:schemeClr val="tx1"/>
                </a:solidFill>
                <a:effectLst/>
                <a:latin typeface="+mn-lt"/>
                <a:ea typeface="+mn-ea"/>
                <a:cs typeface="+mn-cs"/>
              </a:rPr>
              <a:t>[move to next slide]</a:t>
            </a:r>
            <a:r>
              <a:rPr lang="en-CA">
                <a:effectLst/>
              </a:rPr>
              <a:t> </a:t>
            </a:r>
          </a:p>
          <a:p>
            <a:endParaRPr lang="en-US"/>
          </a:p>
        </p:txBody>
      </p:sp>
      <p:sp>
        <p:nvSpPr>
          <p:cNvPr id="4" name="Slide Number Placeholder 3"/>
          <p:cNvSpPr>
            <a:spLocks noGrp="1"/>
          </p:cNvSpPr>
          <p:nvPr>
            <p:ph type="sldNum" sz="quarter" idx="10"/>
          </p:nvPr>
        </p:nvSpPr>
        <p:spPr/>
        <p:txBody>
          <a:bodyPr/>
          <a:lstStyle/>
          <a:p>
            <a:fld id="{DDD65AC4-17B0-4E19-8496-B264E70A18D3}" type="slidenum">
              <a:rPr lang="en-US" smtClean="0"/>
              <a:t>4</a:t>
            </a:fld>
            <a:endParaRPr lang="en-US"/>
          </a:p>
        </p:txBody>
      </p:sp>
    </p:spTree>
    <p:extLst>
      <p:ext uri="{BB962C8B-B14F-4D97-AF65-F5344CB8AC3E}">
        <p14:creationId xmlns:p14="http://schemas.microsoft.com/office/powerpoint/2010/main" val="2337158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r>
              <a:rPr lang="en-US" i="0" dirty="0"/>
              <a:t>This</a:t>
            </a:r>
            <a:r>
              <a:rPr lang="en-CA" sz="1200" kern="1200" dirty="0">
                <a:solidFill>
                  <a:schemeClr val="tx1"/>
                </a:solidFill>
                <a:effectLst/>
                <a:latin typeface="+mn-lt"/>
                <a:ea typeface="+mn-ea"/>
                <a:cs typeface="+mn-cs"/>
              </a:rPr>
              <a:t> 24 Hours of PASS </a:t>
            </a:r>
            <a:r>
              <a:rPr lang="en-US" i="0" dirty="0"/>
              <a:t>session is presented by </a:t>
            </a:r>
            <a:r>
              <a:rPr lang="en-US" b="1" i="0" dirty="0"/>
              <a:t>Rob Sewell. Rob </a:t>
            </a:r>
            <a:r>
              <a:rPr lang="en-US" sz="1200" b="0" kern="1200" dirty="0">
                <a:solidFill>
                  <a:schemeClr val="tx1"/>
                </a:solidFill>
                <a:effectLst/>
                <a:latin typeface="+mn-lt"/>
                <a:ea typeface="+mn-ea"/>
                <a:cs typeface="+mn-cs"/>
              </a:rPr>
              <a:t>is a SQL Server DBA with a passion for Powershell, Azure, Automation, &amp; SQL. He is an MVP &amp; has organized, spoken at &amp; volunteered at many events. He is a proud supporter of the SQL &amp; PowerShell communities.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He relishes sharing &amp; learning &amp; can be found doing both via Twitter &amp; his blog. He spends most of his time looking at a screen &amp; loves to solve problems. He knows that looking at a screen so much is bad for him because his wife tells him so. Thus, you can find him on the cricket field in the summer or flying a drone in the winter.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important thing to note is that his twitter handle does not have an A in it. He tried to change it once and became SQL DBA With a Bear !!!!!</a:t>
            </a:r>
          </a:p>
          <a:p>
            <a:endParaRPr lang="en-US" b="0" i="0" dirty="0"/>
          </a:p>
          <a:p>
            <a:endParaRPr lang="en-US" b="0" i="0" dirty="0"/>
          </a:p>
          <a:p>
            <a:r>
              <a:rPr lang="en-CA" sz="1200" i="1" kern="1200" dirty="0">
                <a:solidFill>
                  <a:schemeClr val="tx1"/>
                </a:solidFill>
                <a:effectLst/>
                <a:latin typeface="+mn-lt"/>
                <a:ea typeface="+mn-ea"/>
                <a:cs typeface="+mn-cs"/>
              </a:rPr>
              <a:t>[move to next slide]</a:t>
            </a:r>
            <a:r>
              <a:rPr lang="en-CA" dirty="0">
                <a:effectLst/>
              </a:rPr>
              <a:t> </a:t>
            </a:r>
            <a:endParaRPr lang="en-US" dirty="0"/>
          </a:p>
          <a:p>
            <a:endParaRPr lang="en-GB" dirty="0"/>
          </a:p>
        </p:txBody>
      </p:sp>
      <p:sp>
        <p:nvSpPr>
          <p:cNvPr id="4" name="Slide Number Placeholder 3"/>
          <p:cNvSpPr>
            <a:spLocks noGrp="1"/>
          </p:cNvSpPr>
          <p:nvPr>
            <p:ph type="sldNum" sz="quarter" idx="10"/>
          </p:nvPr>
        </p:nvSpPr>
        <p:spPr/>
        <p:txBody>
          <a:bodyPr/>
          <a:lstStyle/>
          <a:p>
            <a:fld id="{DDD65AC4-17B0-4E19-8496-B264E70A18D3}" type="slidenum">
              <a:rPr lang="en-US" smtClean="0"/>
              <a:t>5</a:t>
            </a:fld>
            <a:endParaRPr lang="en-US"/>
          </a:p>
        </p:txBody>
      </p:sp>
    </p:spTree>
    <p:extLst>
      <p:ext uri="{BB962C8B-B14F-4D97-AF65-F5344CB8AC3E}">
        <p14:creationId xmlns:p14="http://schemas.microsoft.com/office/powerpoint/2010/main" val="1608616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And without further ado, here is </a:t>
            </a:r>
            <a:r>
              <a:rPr lang="en-CA" b="1" dirty="0"/>
              <a:t>Rob </a:t>
            </a:r>
            <a:r>
              <a:rPr lang="en-CA" dirty="0"/>
              <a:t>with </a:t>
            </a:r>
            <a:r>
              <a:rPr lang="en-US" b="1" dirty="0"/>
              <a:t>Writing PowerShell with VS Code</a:t>
            </a:r>
          </a:p>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	</a:t>
            </a:r>
          </a:p>
          <a:p>
            <a:pPr marL="0" marR="0" indent="0" algn="l" defTabSz="457200" rtl="0" eaLnBrk="1" fontAlgn="auto" latinLnBrk="0" hangingPunct="1">
              <a:lnSpc>
                <a:spcPct val="100000"/>
              </a:lnSpc>
              <a:spcBef>
                <a:spcPts val="0"/>
              </a:spcBef>
              <a:spcAft>
                <a:spcPts val="0"/>
              </a:spcAft>
              <a:buClrTx/>
              <a:buSzTx/>
              <a:buFontTx/>
              <a:buNone/>
              <a:tabLst/>
              <a:defRPr/>
            </a:pPr>
            <a:br>
              <a:rPr lang="en-CA" dirty="0"/>
            </a:br>
            <a:br>
              <a:rPr lang="en-CA" dirty="0"/>
            </a:br>
            <a:r>
              <a:rPr lang="en-CA" dirty="0"/>
              <a:t>{speaker</a:t>
            </a:r>
            <a:r>
              <a:rPr lang="en-CA" baseline="0" dirty="0"/>
              <a:t> begins}</a:t>
            </a:r>
            <a:endParaRPr lang="en-CA"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u="sng" dirty="0"/>
              <a:t>**[Speaker takes over]**</a:t>
            </a:r>
            <a:endParaRPr lang="en-US" i="1" u="sng" dirty="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6</a:t>
            </a:fld>
            <a:endParaRPr lang="en-US"/>
          </a:p>
        </p:txBody>
      </p:sp>
    </p:spTree>
    <p:extLst>
      <p:ext uri="{BB962C8B-B14F-4D97-AF65-F5344CB8AC3E}">
        <p14:creationId xmlns:p14="http://schemas.microsoft.com/office/powerpoint/2010/main" val="1045983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[Moderator to Address questions in order of relevance]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a:p>
            <a:r>
              <a:rPr lang="en-US" dirty="0"/>
              <a:t>Coming up next…</a:t>
            </a:r>
          </a:p>
          <a:p>
            <a:endParaRPr lang="en-GB" dirty="0"/>
          </a:p>
        </p:txBody>
      </p:sp>
      <p:sp>
        <p:nvSpPr>
          <p:cNvPr id="4" name="Slide Number Placeholder 3"/>
          <p:cNvSpPr>
            <a:spLocks noGrp="1"/>
          </p:cNvSpPr>
          <p:nvPr>
            <p:ph type="sldNum" sz="quarter" idx="10"/>
          </p:nvPr>
        </p:nvSpPr>
        <p:spPr/>
        <p:txBody>
          <a:bodyPr/>
          <a:lstStyle/>
          <a:p>
            <a:fld id="{DDD65AC4-17B0-4E19-8496-B264E70A18D3}" type="slidenum">
              <a:rPr lang="en-US" smtClean="0"/>
              <a:t>20</a:t>
            </a:fld>
            <a:endParaRPr lang="en-US"/>
          </a:p>
        </p:txBody>
      </p:sp>
    </p:spTree>
    <p:extLst>
      <p:ext uri="{BB962C8B-B14F-4D97-AF65-F5344CB8AC3E}">
        <p14:creationId xmlns:p14="http://schemas.microsoft.com/office/powerpoint/2010/main" val="3433272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Stay tuned for our next session, </a:t>
            </a:r>
            <a:r>
              <a:rPr lang="en-CA" dirty="0"/>
              <a:t>Database DevOps to Ensure Compliance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US" b="0" dirty="0"/>
              <a:t>With </a:t>
            </a:r>
            <a:r>
              <a:rPr lang="en-CA" b="0" dirty="0"/>
              <a:t>Steve Jones</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21</a:t>
            </a:fld>
            <a:endParaRPr lang="en-US"/>
          </a:p>
        </p:txBody>
      </p:sp>
    </p:spTree>
    <p:extLst>
      <p:ext uri="{BB962C8B-B14F-4D97-AF65-F5344CB8AC3E}">
        <p14:creationId xmlns:p14="http://schemas.microsoft.com/office/powerpoint/2010/main" val="362833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Thank you all for attending!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22</a:t>
            </a:fld>
            <a:endParaRPr lang="en-US"/>
          </a:p>
        </p:txBody>
      </p:sp>
    </p:spTree>
    <p:extLst>
      <p:ext uri="{BB962C8B-B14F-4D97-AF65-F5344CB8AC3E}">
        <p14:creationId xmlns:p14="http://schemas.microsoft.com/office/powerpoint/2010/main" val="1282852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sqlsaturday.com/" TargetMode="External"/><Relationship Id="rId7" Type="http://schemas.openxmlformats.org/officeDocument/2006/relationships/image" Target="../media/image10.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hyperlink" Target="http://www.sqlpass.org/PASSChapters/VirtualChapters.aspx" TargetMode="External"/><Relationship Id="rId10" Type="http://schemas.openxmlformats.org/officeDocument/2006/relationships/image" Target="../media/image13.png"/><Relationship Id="rId4" Type="http://schemas.openxmlformats.org/officeDocument/2006/relationships/hyperlink" Target="http://www.sqlpass.org/PASSChapters.aspx" TargetMode="External"/><Relationship Id="rId9"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pic>
        <p:nvPicPr>
          <p:cNvPr id="3" name="Picture 2">
            <a:extLst>
              <a:ext uri="{FF2B5EF4-FFF2-40B4-BE49-F238E27FC236}">
                <a16:creationId xmlns:a16="http://schemas.microsoft.com/office/drawing/2014/main" id="{C5371BF5-4015-B24C-94B0-ADA0A90EFA1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333" t="37617" r="6534" b="37850"/>
          <a:stretch/>
        </p:blipFill>
        <p:spPr>
          <a:xfrm>
            <a:off x="488889" y="475824"/>
            <a:ext cx="2589591" cy="737592"/>
          </a:xfrm>
          <a:prstGeom prst="rect">
            <a:avLst/>
          </a:prstGeom>
        </p:spPr>
      </p:pic>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9297" y="-44624"/>
            <a:ext cx="3476450" cy="522777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449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1DDEA24-6019-4928-AFCF-B58D7FED57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20985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1DDEA24-6019-4928-AFCF-B58D7FED57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spTree>
    <p:extLst>
      <p:ext uri="{BB962C8B-B14F-4D97-AF65-F5344CB8AC3E}">
        <p14:creationId xmlns:p14="http://schemas.microsoft.com/office/powerpoint/2010/main" val="1268691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F28FA73-9692-B243-86F8-ACAD633FD3C3}"/>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7333" t="37617" r="6534" b="37850"/>
          <a:stretch/>
        </p:blipFill>
        <p:spPr>
          <a:xfrm>
            <a:off x="8041833" y="4727180"/>
            <a:ext cx="894903" cy="254895"/>
          </a:xfrm>
          <a:prstGeom prst="rect">
            <a:avLst/>
          </a:prstGeom>
        </p:spPr>
      </p:pic>
    </p:spTree>
    <p:extLst>
      <p:ext uri="{BB962C8B-B14F-4D97-AF65-F5344CB8AC3E}">
        <p14:creationId xmlns:p14="http://schemas.microsoft.com/office/powerpoint/2010/main" val="2466481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F28FA73-9692-B243-86F8-ACAD633FD3C3}"/>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7333" t="37617" r="6534" b="37850"/>
          <a:stretch/>
        </p:blipFill>
        <p:spPr>
          <a:xfrm>
            <a:off x="8041833" y="4727180"/>
            <a:ext cx="894903" cy="254895"/>
          </a:xfrm>
          <a:prstGeom prst="rect">
            <a:avLst/>
          </a:prstGeom>
        </p:spPr>
      </p:pic>
    </p:spTree>
    <p:extLst>
      <p:ext uri="{BB962C8B-B14F-4D97-AF65-F5344CB8AC3E}">
        <p14:creationId xmlns:p14="http://schemas.microsoft.com/office/powerpoint/2010/main" val="283938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F1F2719-0244-4061-B2AD-4B4A8A3579A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6378" y="-570091"/>
            <a:ext cx="5425446" cy="5425446"/>
          </a:xfrm>
          <a:prstGeom prst="rect">
            <a:avLst/>
          </a:prstGeom>
        </p:spPr>
      </p:pic>
    </p:spTree>
    <p:extLst>
      <p:ext uri="{BB962C8B-B14F-4D97-AF65-F5344CB8AC3E}">
        <p14:creationId xmlns:p14="http://schemas.microsoft.com/office/powerpoint/2010/main" val="4033864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108494" y="1963543"/>
            <a:ext cx="1181448"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Description here</a:t>
            </a:r>
          </a:p>
        </p:txBody>
      </p:sp>
      <p:sp>
        <p:nvSpPr>
          <p:cNvPr id="33" name="Rectangle 32">
            <a:hlinkClick r:id="rId3"/>
          </p:cNvPr>
          <p:cNvSpPr/>
          <p:nvPr userDrawn="1"/>
        </p:nvSpPr>
        <p:spPr>
          <a:xfrm>
            <a:off x="7223235" y="1963543"/>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4"/>
          </p:cNvPr>
          <p:cNvSpPr/>
          <p:nvPr userDrawn="1"/>
        </p:nvSpPr>
        <p:spPr>
          <a:xfrm>
            <a:off x="5649288" y="1963543"/>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Local user groups around the world</a:t>
            </a:r>
            <a:endParaRPr lang="en-US" sz="900" dirty="0">
              <a:solidFill>
                <a:schemeClr val="bg2">
                  <a:lumMod val="50000"/>
                </a:schemeClr>
              </a:solidFill>
            </a:endParaRPr>
          </a:p>
        </p:txBody>
      </p:sp>
      <p:sp>
        <p:nvSpPr>
          <p:cNvPr id="35" name="Rectangle 34">
            <a:hlinkClick r:id="rId5"/>
          </p:cNvPr>
          <p:cNvSpPr/>
          <p:nvPr userDrawn="1"/>
        </p:nvSpPr>
        <p:spPr>
          <a:xfrm>
            <a:off x="4026457" y="408226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4"/>
          </p:cNvPr>
          <p:cNvSpPr/>
          <p:nvPr userDrawn="1"/>
        </p:nvSpPr>
        <p:spPr>
          <a:xfrm>
            <a:off x="5679834"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432612" y="3133045"/>
            <a:ext cx="879579" cy="799617"/>
          </a:xfrm>
          <a:prstGeom prst="rect">
            <a:avLst/>
          </a:prstGeom>
        </p:spPr>
      </p:pic>
      <p:sp>
        <p:nvSpPr>
          <p:cNvPr id="43" name="Rectangle 42">
            <a:hlinkClick r:id="rId4"/>
          </p:cNvPr>
          <p:cNvSpPr/>
          <p:nvPr userDrawn="1"/>
        </p:nvSpPr>
        <p:spPr>
          <a:xfrm>
            <a:off x="7273972"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097407" y="850398"/>
            <a:ext cx="1177326" cy="1177326"/>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5650004" y="766874"/>
            <a:ext cx="1292266" cy="1292266"/>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259104" y="790071"/>
            <a:ext cx="1269134" cy="1269134"/>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4019707" y="2861871"/>
            <a:ext cx="1318009" cy="1318009"/>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5650096" y="2909165"/>
            <a:ext cx="1248876" cy="1248876"/>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22751" y="418769"/>
            <a:ext cx="2627572"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Explore everything PASS has to offer </a:t>
            </a:r>
          </a:p>
        </p:txBody>
      </p:sp>
      <p:sp>
        <p:nvSpPr>
          <p:cNvPr id="44" name="Rectangle 43"/>
          <p:cNvSpPr/>
          <p:nvPr userDrawn="1"/>
        </p:nvSpPr>
        <p:spPr>
          <a:xfrm>
            <a:off x="353239" y="2967129"/>
            <a:ext cx="2440966" cy="101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Free Online Resources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Newsletters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err="1">
                <a:solidFill>
                  <a:schemeClr val="bg2"/>
                </a:solidFill>
              </a:rPr>
              <a:t>PASS.org</a:t>
            </a:r>
            <a:endParaRPr lang="en-US" sz="1200" b="1" spc="20" dirty="0">
              <a:solidFill>
                <a:schemeClr val="bg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2" name="Picture 11">
            <a:extLst>
              <a:ext uri="{FF2B5EF4-FFF2-40B4-BE49-F238E27FC236}">
                <a16:creationId xmlns:a16="http://schemas.microsoft.com/office/drawing/2014/main" id="{10DFF666-6FF5-6048-92EC-797F609EC63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333" t="37617" r="6534" b="37850"/>
          <a:stretch/>
        </p:blipFill>
        <p:spPr>
          <a:xfrm>
            <a:off x="488889" y="475824"/>
            <a:ext cx="2589591" cy="737592"/>
          </a:xfrm>
          <a:prstGeom prst="rect">
            <a:avLst/>
          </a:prstGeom>
        </p:spPr>
      </p:pic>
      <p:grpSp>
        <p:nvGrpSpPr>
          <p:cNvPr id="6" name="Group 5">
            <a:extLst>
              <a:ext uri="{FF2B5EF4-FFF2-40B4-BE49-F238E27FC236}">
                <a16:creationId xmlns:a16="http://schemas.microsoft.com/office/drawing/2014/main" id="{A83B7614-19FE-4F20-9C7D-1BA756B42BC3}"/>
              </a:ext>
            </a:extLst>
          </p:cNvPr>
          <p:cNvGrpSpPr/>
          <p:nvPr userDrawn="1"/>
        </p:nvGrpSpPr>
        <p:grpSpPr>
          <a:xfrm>
            <a:off x="6489095" y="4120775"/>
            <a:ext cx="2667518" cy="984885"/>
            <a:chOff x="6489095" y="4120775"/>
            <a:chExt cx="2667518" cy="984885"/>
          </a:xfrm>
        </p:grpSpPr>
        <p:sp>
          <p:nvSpPr>
            <p:cNvPr id="9" name="TextBox 8">
              <a:extLst>
                <a:ext uri="{FF2B5EF4-FFF2-40B4-BE49-F238E27FC236}">
                  <a16:creationId xmlns:a16="http://schemas.microsoft.com/office/drawing/2014/main" id="{904CE58B-3186-4AD4-9449-EFBEA75C2A75}"/>
                </a:ext>
              </a:extLst>
            </p:cNvPr>
            <p:cNvSpPr txBox="1"/>
            <p:nvPr userDrawn="1"/>
          </p:nvSpPr>
          <p:spPr>
            <a:xfrm>
              <a:off x="6489095" y="4120775"/>
              <a:ext cx="2667518" cy="984885"/>
            </a:xfrm>
            <a:prstGeom prst="rect">
              <a:avLst/>
            </a:prstGeom>
            <a:noFill/>
          </p:spPr>
          <p:txBody>
            <a:bodyPr wrap="square" rtlCol="0">
              <a:spAutoFit/>
            </a:bodyPr>
            <a:lstStyle/>
            <a:p>
              <a:r>
                <a:rPr lang="en-US" sz="1600" dirty="0">
                  <a:solidFill>
                    <a:schemeClr val="bg2"/>
                  </a:solidFill>
                </a:rPr>
                <a:t>	</a:t>
              </a:r>
              <a:r>
                <a:rPr lang="en-US" sz="1400" dirty="0">
                  <a:solidFill>
                    <a:schemeClr val="bg2"/>
                  </a:solidFill>
                </a:rPr>
                <a:t>@sqlpass</a:t>
              </a:r>
            </a:p>
            <a:p>
              <a:r>
                <a:rPr lang="en-US" sz="1400" dirty="0">
                  <a:solidFill>
                    <a:schemeClr val="bg2"/>
                  </a:solidFill>
                </a:rPr>
                <a:t>	#sqlpass</a:t>
              </a:r>
              <a:br>
                <a:rPr lang="en-US" sz="1400" dirty="0">
                  <a:solidFill>
                    <a:schemeClr val="bg2"/>
                  </a:solidFill>
                </a:rPr>
              </a:br>
              <a:r>
                <a:rPr lang="en-US" sz="1400" dirty="0">
                  <a:solidFill>
                    <a:schemeClr val="bg2"/>
                  </a:solidFill>
                </a:rPr>
                <a:t>	</a:t>
              </a:r>
            </a:p>
            <a:p>
              <a:r>
                <a:rPr lang="en-US" sz="1400" dirty="0">
                  <a:solidFill>
                    <a:schemeClr val="bg2"/>
                  </a:solidFill>
                </a:rPr>
                <a:t>	@PASScommunity</a:t>
              </a:r>
            </a:p>
          </p:txBody>
        </p:sp>
        <p:pic>
          <p:nvPicPr>
            <p:cNvPr id="10" name="Picture 9">
              <a:extLst>
                <a:ext uri="{FF2B5EF4-FFF2-40B4-BE49-F238E27FC236}">
                  <a16:creationId xmlns:a16="http://schemas.microsoft.com/office/drawing/2014/main" id="{FC4A7AC7-CB87-44AD-860C-D421120F41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9124" y="4242823"/>
              <a:ext cx="313605" cy="313605"/>
            </a:xfrm>
            <a:prstGeom prst="rect">
              <a:avLst/>
            </a:prstGeom>
          </p:spPr>
        </p:pic>
        <p:pic>
          <p:nvPicPr>
            <p:cNvPr id="13" name="Picture 12">
              <a:extLst>
                <a:ext uri="{FF2B5EF4-FFF2-40B4-BE49-F238E27FC236}">
                  <a16:creationId xmlns:a16="http://schemas.microsoft.com/office/drawing/2014/main" id="{78C3114F-C8CF-4DFF-A550-C3FA82E79C2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9124" y="4792055"/>
              <a:ext cx="313605" cy="313605"/>
            </a:xfrm>
            <a:prstGeom prst="rect">
              <a:avLst/>
            </a:prstGeom>
          </p:spPr>
        </p:pic>
      </p:grpSp>
    </p:spTree>
    <p:extLst>
      <p:ext uri="{BB962C8B-B14F-4D97-AF65-F5344CB8AC3E}">
        <p14:creationId xmlns:p14="http://schemas.microsoft.com/office/powerpoint/2010/main" val="1699346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2108" y="205978"/>
            <a:ext cx="6859785" cy="76557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142108" y="1135856"/>
            <a:ext cx="7929246" cy="48006"/>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sp>
        <p:nvSpPr>
          <p:cNvPr id="3" name="Text Placeholder 2"/>
          <p:cNvSpPr>
            <a:spLocks noGrp="1"/>
          </p:cNvSpPr>
          <p:nvPr>
            <p:ph type="body" idx="1"/>
          </p:nvPr>
        </p:nvSpPr>
        <p:spPr>
          <a:xfrm>
            <a:off x="1142107" y="1428750"/>
            <a:ext cx="3313277" cy="571500"/>
          </a:xfrm>
        </p:spPr>
        <p:txBody>
          <a:bodyPr anchor="ctr"/>
          <a:lstStyle>
            <a:lvl1pPr marL="0" indent="0">
              <a:spcBef>
                <a:spcPts val="0"/>
              </a:spcBef>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142107" y="2114550"/>
            <a:ext cx="3313277" cy="2514601"/>
          </a:xfrm>
        </p:spPr>
        <p:txBody>
          <a:bodyPr/>
          <a:lstStyle>
            <a:lvl1pPr>
              <a:defRPr sz="1800"/>
            </a:lvl1pPr>
            <a:lvl2pPr>
              <a:defRPr sz="1500"/>
            </a:lvl2pPr>
            <a:lvl3pPr>
              <a:defRPr sz="1350"/>
            </a:lvl3pPr>
            <a:lvl4pPr>
              <a:defRPr sz="1200"/>
            </a:lvl4pPr>
            <a:lvl5pPr>
              <a:defRPr sz="1200"/>
            </a:lvl5pPr>
            <a:lvl6pPr marL="1467612">
              <a:defRPr sz="1200"/>
            </a:lvl6pPr>
            <a:lvl7pPr marL="1467612">
              <a:defRPr sz="1200" baseline="0"/>
            </a:lvl7pPr>
            <a:lvl8pPr marL="1467612">
              <a:defRPr sz="1200" baseline="0"/>
            </a:lvl8pPr>
            <a:lvl9pPr marL="1467612">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88616" y="1428750"/>
            <a:ext cx="3313277" cy="571500"/>
          </a:xfrm>
        </p:spPr>
        <p:txBody>
          <a:bodyPr anchor="ctr"/>
          <a:lstStyle>
            <a:lvl1pPr marL="0" indent="0">
              <a:spcBef>
                <a:spcPts val="0"/>
              </a:spcBef>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88616" y="2114550"/>
            <a:ext cx="3313277" cy="2514601"/>
          </a:xfrm>
        </p:spPr>
        <p:txBody>
          <a:bodyPr/>
          <a:lstStyle>
            <a:lvl1pPr>
              <a:defRPr sz="1800"/>
            </a:lvl1pPr>
            <a:lvl2pPr>
              <a:defRPr sz="1500"/>
            </a:lvl2pPr>
            <a:lvl3pPr>
              <a:defRPr sz="1350"/>
            </a:lvl3pPr>
            <a:lvl4pPr>
              <a:defRPr sz="1200"/>
            </a:lvl4pPr>
            <a:lvl5pPr marL="1467612">
              <a:defRPr sz="1200"/>
            </a:lvl5pPr>
            <a:lvl6pPr marL="1467612">
              <a:defRPr sz="1200"/>
            </a:lvl6pPr>
            <a:lvl7pPr marL="1467612">
              <a:defRPr sz="1200"/>
            </a:lvl7pPr>
            <a:lvl8pPr marL="1467612">
              <a:defRPr sz="1200"/>
            </a:lvl8pPr>
            <a:lvl9pPr marL="1467612">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6/12/2018</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950607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0" name="Shape 2572">
            <a:extLst>
              <a:ext uri="{FF2B5EF4-FFF2-40B4-BE49-F238E27FC236}">
                <a16:creationId xmlns:a16="http://schemas.microsoft.com/office/drawing/2014/main" id="{F19B1107-FC4F-43EB-8116-2608CC672FA8}"/>
              </a:ext>
            </a:extLst>
          </p:cNvPr>
          <p:cNvSpPr/>
          <p:nvPr userDrawn="1"/>
        </p:nvSpPr>
        <p:spPr>
          <a:xfrm>
            <a:off x="3570302" y="2090058"/>
            <a:ext cx="286900" cy="286900"/>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557">
            <a:extLst>
              <a:ext uri="{FF2B5EF4-FFF2-40B4-BE49-F238E27FC236}">
                <a16:creationId xmlns:a16="http://schemas.microsoft.com/office/drawing/2014/main" id="{C5D18694-064F-4A69-801B-D7FCC6C8E681}"/>
              </a:ext>
            </a:extLst>
          </p:cNvPr>
          <p:cNvSpPr/>
          <p:nvPr userDrawn="1"/>
        </p:nvSpPr>
        <p:spPr>
          <a:xfrm>
            <a:off x="543389" y="2139535"/>
            <a:ext cx="278658" cy="27865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538">
            <a:extLst>
              <a:ext uri="{FF2B5EF4-FFF2-40B4-BE49-F238E27FC236}">
                <a16:creationId xmlns:a16="http://schemas.microsoft.com/office/drawing/2014/main" id="{902C586D-736B-4A80-8217-F6FD61AF0182}"/>
              </a:ext>
            </a:extLst>
          </p:cNvPr>
          <p:cNvSpPr/>
          <p:nvPr userDrawn="1"/>
        </p:nvSpPr>
        <p:spPr>
          <a:xfrm>
            <a:off x="6617594" y="2103120"/>
            <a:ext cx="255780" cy="310844"/>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3" name="Straight Connector 12">
            <a:extLst>
              <a:ext uri="{FF2B5EF4-FFF2-40B4-BE49-F238E27FC236}">
                <a16:creationId xmlns:a16="http://schemas.microsoft.com/office/drawing/2014/main" id="{54CCCC7E-19AF-4628-9844-CD888991EC09}"/>
              </a:ext>
            </a:extLst>
          </p:cNvPr>
          <p:cNvCxnSpPr/>
          <p:nvPr userDrawn="1"/>
        </p:nvCxnSpPr>
        <p:spPr>
          <a:xfrm>
            <a:off x="55021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2BFC3F-162C-400F-AC4D-65C315BBC02A}"/>
              </a:ext>
            </a:extLst>
          </p:cNvPr>
          <p:cNvCxnSpPr/>
          <p:nvPr userDrawn="1"/>
        </p:nvCxnSpPr>
        <p:spPr>
          <a:xfrm>
            <a:off x="357333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C8101D-EA45-42BF-8E44-680012E1D5E0}"/>
              </a:ext>
            </a:extLst>
          </p:cNvPr>
          <p:cNvCxnSpPr/>
          <p:nvPr userDrawn="1"/>
        </p:nvCxnSpPr>
        <p:spPr>
          <a:xfrm>
            <a:off x="6596457"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CDD5CA0-840B-4EC4-B7F6-EE024E40A8B2}"/>
              </a:ext>
            </a:extLst>
          </p:cNvPr>
          <p:cNvSpPr txBox="1"/>
          <p:nvPr userDrawn="1"/>
        </p:nvSpPr>
        <p:spPr>
          <a:xfrm>
            <a:off x="497682" y="2632139"/>
            <a:ext cx="2008585" cy="1015663"/>
          </a:xfrm>
          <a:prstGeom prst="rect">
            <a:avLst/>
          </a:prstGeom>
          <a:noFill/>
        </p:spPr>
        <p:txBody>
          <a:bodyPr wrap="square" rtlCol="0">
            <a:spAutoFit/>
          </a:bodyPr>
          <a:lstStyle/>
          <a:p>
            <a: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sz="12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19" name="TextBox 18">
            <a:extLst>
              <a:ext uri="{FF2B5EF4-FFF2-40B4-BE49-F238E27FC236}">
                <a16:creationId xmlns:a16="http://schemas.microsoft.com/office/drawing/2014/main" id="{C99505A6-EF72-43F0-A224-7F26410EEFBD}"/>
              </a:ext>
            </a:extLst>
          </p:cNvPr>
          <p:cNvSpPr txBox="1"/>
          <p:nvPr userDrawn="1"/>
        </p:nvSpPr>
        <p:spPr>
          <a:xfrm>
            <a:off x="3522296"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20" name="TextBox 19">
            <a:extLst>
              <a:ext uri="{FF2B5EF4-FFF2-40B4-BE49-F238E27FC236}">
                <a16:creationId xmlns:a16="http://schemas.microsoft.com/office/drawing/2014/main" id="{66ED9D6A-A190-41C4-B35F-81AEB5A924E9}"/>
              </a:ext>
            </a:extLst>
          </p:cNvPr>
          <p:cNvSpPr txBox="1"/>
          <p:nvPr userDrawn="1"/>
        </p:nvSpPr>
        <p:spPr>
          <a:xfrm>
            <a:off x="6551425"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21" name="TextBox 20">
            <a:extLst>
              <a:ext uri="{FF2B5EF4-FFF2-40B4-BE49-F238E27FC236}">
                <a16:creationId xmlns:a16="http://schemas.microsoft.com/office/drawing/2014/main" id="{AE652FCD-FE1B-40E0-B97F-47497E2989E4}"/>
              </a:ext>
            </a:extLst>
          </p:cNvPr>
          <p:cNvSpPr txBox="1"/>
          <p:nvPr userDrawn="1"/>
        </p:nvSpPr>
        <p:spPr>
          <a:xfrm>
            <a:off x="395993" y="365727"/>
            <a:ext cx="8393282" cy="466281"/>
          </a:xfrm>
          <a:prstGeom prst="rect">
            <a:avLst/>
          </a:prstGeom>
          <a:noFill/>
        </p:spPr>
        <p:txBody>
          <a:bodyPr wrap="square" rtlCol="0">
            <a:spAutoFit/>
          </a:bodyPr>
          <a:lstStyle/>
          <a:p>
            <a:pPr marL="0" algn="l" defTabSz="685800" rtl="0" eaLnBrk="1" latinLnBrk="0" hangingPunct="1">
              <a:lnSpc>
                <a:spcPct val="90000"/>
              </a:lnSpc>
              <a:spcBef>
                <a:spcPct val="0"/>
              </a:spcBef>
              <a:buNone/>
            </a:pPr>
            <a:r>
              <a:rPr lang="en-US" sz="2700" dirty="0">
                <a:latin typeface="+mj-lt"/>
              </a:rPr>
              <a:t>Technical Assistance</a:t>
            </a:r>
            <a:endParaRPr lang="en-US" sz="27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1227719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248053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94454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6447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484159"/>
            <a:ext cx="2864553"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868788"/>
            <a:ext cx="2862087"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4243501"/>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628130"/>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321360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412681" y="3611570"/>
            <a:ext cx="5033962" cy="294691"/>
          </a:xfrm>
        </p:spPr>
        <p:txBody>
          <a:bodyPr/>
          <a:lstStyle>
            <a:lvl1pPr marL="0" indent="0" algn="l" defTabSz="914400" rtl="0" eaLnBrk="1" latinLnBrk="0" hangingPunct="1">
              <a:spcBef>
                <a:spcPct val="20000"/>
              </a:spcBef>
              <a:buClr>
                <a:schemeClr val="accent3"/>
              </a:buClr>
              <a:buFont typeface="Arial"/>
              <a:buNone/>
              <a:defRPr lang="en-US" sz="1800" b="0" i="0" kern="1200" baseline="0" dirty="0">
                <a:solidFill>
                  <a:schemeClr val="tx1"/>
                </a:solidFill>
                <a:latin typeface="+mn-lt"/>
                <a:ea typeface="+mn-ea"/>
                <a:cs typeface="Segoe UI Light"/>
              </a:defRPr>
            </a:lvl1pPr>
          </a:lstStyle>
          <a:p>
            <a:pPr lvl="0"/>
            <a:r>
              <a:rPr lang="en-US" dirty="0"/>
              <a:t>[Speaker Name]</a:t>
            </a:r>
          </a:p>
        </p:txBody>
      </p:sp>
      <p:pic>
        <p:nvPicPr>
          <p:cNvPr id="12" name="Picture 11">
            <a:extLst>
              <a:ext uri="{FF2B5EF4-FFF2-40B4-BE49-F238E27FC236}">
                <a16:creationId xmlns:a16="http://schemas.microsoft.com/office/drawing/2014/main" id="{10DFF666-6FF5-6048-92EC-797F609EC63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333" t="37617" r="6534" b="37850"/>
          <a:stretch/>
        </p:blipFill>
        <p:spPr>
          <a:xfrm>
            <a:off x="488889" y="475824"/>
            <a:ext cx="2589591" cy="737592"/>
          </a:xfrm>
          <a:prstGeom prst="rect">
            <a:avLst/>
          </a:prstGeom>
        </p:spPr>
      </p:pic>
    </p:spTree>
    <p:extLst>
      <p:ext uri="{BB962C8B-B14F-4D97-AF65-F5344CB8AC3E}">
        <p14:creationId xmlns:p14="http://schemas.microsoft.com/office/powerpoint/2010/main" val="1726742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939956"/>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4E33BD2-482D-8049-A282-D25F00F5107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4237656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6"/>
            <a:ext cx="8242300" cy="291860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4E33BD2-482D-8049-A282-D25F00F5107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1228287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83441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316286" y="176066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6066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212351"/>
            <a:ext cx="3680532"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212351"/>
            <a:ext cx="3680532"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90334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760667"/>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228253"/>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760667"/>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228253"/>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760667"/>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228253"/>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040583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416457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3699EF7-9A36-4775-8FD9-00C1E287F9C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62816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414954"/>
                </a:solidFill>
                <a:effectLst/>
                <a:uLnTx/>
                <a:uFillTx/>
                <a:latin typeface="Segoe UI"/>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14954"/>
                </a:solidFill>
                <a:effectLst/>
                <a:uLnTx/>
                <a:uFillTx/>
                <a:latin typeface="Segoe UI"/>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Fifth level</a:t>
            </a:r>
            <a:endParaRPr kumimoji="0" lang="en-CA" sz="1600" b="0" i="0" u="none" strike="noStrike" kern="1200" cap="none" spc="0" normalizeH="0" baseline="0" noProof="0" dirty="0">
              <a:ln>
                <a:noFill/>
              </a:ln>
              <a:solidFill>
                <a:srgbClr val="414954"/>
              </a:solidFill>
              <a:effectLst/>
              <a:uLnTx/>
              <a:uFillTx/>
              <a:latin typeface="Segoe UI"/>
            </a:endParaRPr>
          </a:p>
        </p:txBody>
      </p:sp>
      <p:pic>
        <p:nvPicPr>
          <p:cNvPr id="6" name="Picture 5">
            <a:extLst>
              <a:ext uri="{FF2B5EF4-FFF2-40B4-BE49-F238E27FC236}">
                <a16:creationId xmlns:a16="http://schemas.microsoft.com/office/drawing/2014/main" id="{98BE2718-52AD-DE42-A04F-D802C822B09F}"/>
              </a:ext>
            </a:extLst>
          </p:cNvPr>
          <p:cNvPicPr>
            <a:picLocks noChangeAspect="1"/>
          </p:cNvPicPr>
          <p:nvPr userDrawn="1"/>
        </p:nvPicPr>
        <p:blipFill rotWithShape="1">
          <a:blip r:embed="rId22" cstate="print">
            <a:extLst>
              <a:ext uri="{28A0092B-C50C-407E-A947-70E740481C1C}">
                <a14:useLocalDpi xmlns:a14="http://schemas.microsoft.com/office/drawing/2010/main" val="0"/>
              </a:ext>
            </a:extLst>
          </a:blip>
          <a:srcRect l="7333" t="37617" r="6534" b="37850"/>
          <a:stretch/>
        </p:blipFill>
        <p:spPr>
          <a:xfrm>
            <a:off x="8041833" y="4727180"/>
            <a:ext cx="894903" cy="254895"/>
          </a:xfrm>
          <a:prstGeom prst="rect">
            <a:avLst/>
          </a:prstGeom>
        </p:spPr>
      </p:pic>
    </p:spTree>
    <p:extLst>
      <p:ext uri="{BB962C8B-B14F-4D97-AF65-F5344CB8AC3E}">
        <p14:creationId xmlns:p14="http://schemas.microsoft.com/office/powerpoint/2010/main" val="4065379441"/>
      </p:ext>
    </p:extLst>
  </p:cSld>
  <p:clrMap bg1="lt1" tx1="dk1" bg2="lt2" tx2="dk2" accent1="accent1" accent2="accent2" accent3="accent3" accent4="accent4" accent5="accent5" accent6="accent6" hlink="hlink" folHlink="folHlink"/>
  <p:sldLayoutIdLst>
    <p:sldLayoutId id="2147483677" r:id="rId1"/>
    <p:sldLayoutId id="2147483667" r:id="rId2"/>
    <p:sldLayoutId id="2147483682" r:id="rId3"/>
    <p:sldLayoutId id="2147483689" r:id="rId4"/>
    <p:sldLayoutId id="2147483659" r:id="rId5"/>
    <p:sldLayoutId id="2147483663" r:id="rId6"/>
    <p:sldLayoutId id="2147483678" r:id="rId7"/>
    <p:sldLayoutId id="2147483684" r:id="rId8"/>
    <p:sldLayoutId id="2147483666" r:id="rId9"/>
    <p:sldLayoutId id="2147483657" r:id="rId10"/>
    <p:sldLayoutId id="2147483660" r:id="rId11"/>
    <p:sldLayoutId id="2147483693" r:id="rId12"/>
    <p:sldLayoutId id="2147483685" r:id="rId13"/>
    <p:sldLayoutId id="2147483687" r:id="rId14"/>
    <p:sldLayoutId id="2147483691" r:id="rId15"/>
    <p:sldLayoutId id="2147483674" r:id="rId16"/>
    <p:sldLayoutId id="2147483680" r:id="rId17"/>
    <p:sldLayoutId id="2147483694" r:id="rId18"/>
    <p:sldLayoutId id="2147483695" r:id="rId19"/>
    <p:sldLayoutId id="2147483696" r:id="rId20"/>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2823" y="4274252"/>
            <a:ext cx="5397914" cy="746364"/>
          </a:xfrm>
        </p:spPr>
        <p:txBody>
          <a:bodyPr/>
          <a:lstStyle/>
          <a:p>
            <a:pPr lvl="0"/>
            <a:r>
              <a:rPr lang="en-US" dirty="0"/>
              <a:t>Rob Sewell, Sewells Consulting</a:t>
            </a:r>
            <a:br>
              <a:rPr lang="en-US" dirty="0"/>
            </a:br>
            <a:r>
              <a:rPr lang="en-US" dirty="0"/>
              <a:t>Moderated By: Elizabeth Noble</a:t>
            </a:r>
          </a:p>
        </p:txBody>
      </p:sp>
      <p:sp>
        <p:nvSpPr>
          <p:cNvPr id="4" name="Text Placeholder 3"/>
          <p:cNvSpPr>
            <a:spLocks noGrp="1"/>
          </p:cNvSpPr>
          <p:nvPr>
            <p:ph type="body" sz="quarter" idx="11"/>
          </p:nvPr>
        </p:nvSpPr>
        <p:spPr>
          <a:xfrm>
            <a:off x="2486977" y="1794594"/>
            <a:ext cx="4209232" cy="967155"/>
          </a:xfrm>
        </p:spPr>
        <p:txBody>
          <a:bodyPr/>
          <a:lstStyle/>
          <a:p>
            <a:r>
              <a:rPr lang="en-US" dirty="0"/>
              <a:t>Writing PowerShell with VS Code</a:t>
            </a:r>
          </a:p>
        </p:txBody>
      </p:sp>
      <p:sp>
        <p:nvSpPr>
          <p:cNvPr id="5" name="Rectangle 4">
            <a:extLst>
              <a:ext uri="{FF2B5EF4-FFF2-40B4-BE49-F238E27FC236}">
                <a16:creationId xmlns:a16="http://schemas.microsoft.com/office/drawing/2014/main" id="{A7E9438D-8932-419F-AF5C-BC52505F73EA}"/>
              </a:ext>
            </a:extLst>
          </p:cNvPr>
          <p:cNvSpPr/>
          <p:nvPr/>
        </p:nvSpPr>
        <p:spPr>
          <a:xfrm>
            <a:off x="6531" y="4754877"/>
            <a:ext cx="9170124"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3B44626F-89DB-4D5D-8F92-6F68C54C3AD1}"/>
              </a:ext>
            </a:extLst>
          </p:cNvPr>
          <p:cNvSpPr txBox="1"/>
          <p:nvPr/>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pic>
        <p:nvPicPr>
          <p:cNvPr id="7" name="Picture 6">
            <a:extLst>
              <a:ext uri="{FF2B5EF4-FFF2-40B4-BE49-F238E27FC236}">
                <a16:creationId xmlns:a16="http://schemas.microsoft.com/office/drawing/2014/main" id="{E10318C0-C23A-414A-9F5D-4A09D5F6D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5706" y="4815655"/>
            <a:ext cx="985471" cy="265319"/>
          </a:xfrm>
          <a:prstGeom prst="rect">
            <a:avLst/>
          </a:prstGeom>
        </p:spPr>
      </p:pic>
    </p:spTree>
    <p:extLst>
      <p:ext uri="{BB962C8B-B14F-4D97-AF65-F5344CB8AC3E}">
        <p14:creationId xmlns:p14="http://schemas.microsoft.com/office/powerpoint/2010/main" val="984384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E2C3B21-1D17-410D-A23E-C278EC4D6349}"/>
              </a:ext>
            </a:extLst>
          </p:cNvPr>
          <p:cNvPicPr>
            <a:picLocks noGrp="1" noChangeAspect="1"/>
          </p:cNvPicPr>
          <p:nvPr>
            <p:ph sz="quarter" idx="10"/>
          </p:nvPr>
        </p:nvPicPr>
        <p:blipFill>
          <a:blip r:embed="rId2"/>
          <a:stretch>
            <a:fillRect/>
          </a:stretch>
        </p:blipFill>
        <p:spPr>
          <a:xfrm>
            <a:off x="1480456" y="479493"/>
            <a:ext cx="6081360" cy="3734699"/>
          </a:xfrm>
          <a:prstGeom prst="rect">
            <a:avLst/>
          </a:prstGeom>
        </p:spPr>
      </p:pic>
      <p:sp>
        <p:nvSpPr>
          <p:cNvPr id="5" name="TextBox 4">
            <a:extLst>
              <a:ext uri="{FF2B5EF4-FFF2-40B4-BE49-F238E27FC236}">
                <a16:creationId xmlns:a16="http://schemas.microsoft.com/office/drawing/2014/main" id="{6BB8A1A6-BDFA-43B3-975A-11049EBA906D}"/>
              </a:ext>
            </a:extLst>
          </p:cNvPr>
          <p:cNvSpPr txBox="1"/>
          <p:nvPr/>
        </p:nvSpPr>
        <p:spPr>
          <a:xfrm>
            <a:off x="3309105" y="4629716"/>
            <a:ext cx="2424062" cy="369332"/>
          </a:xfrm>
          <a:prstGeom prst="rect">
            <a:avLst/>
          </a:prstGeom>
          <a:noFill/>
        </p:spPr>
        <p:txBody>
          <a:bodyPr wrap="none" rtlCol="0">
            <a:spAutoFit/>
          </a:bodyPr>
          <a:lstStyle/>
          <a:p>
            <a:r>
              <a:rPr lang="en-GB" dirty="0">
                <a:solidFill>
                  <a:schemeClr val="bg2"/>
                </a:solidFill>
              </a:rPr>
              <a:t>code.visualstudio.com</a:t>
            </a:r>
          </a:p>
        </p:txBody>
      </p:sp>
    </p:spTree>
    <p:extLst>
      <p:ext uri="{BB962C8B-B14F-4D97-AF65-F5344CB8AC3E}">
        <p14:creationId xmlns:p14="http://schemas.microsoft.com/office/powerpoint/2010/main" val="392065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3EBE0CD-9254-4D40-AB42-CBD7F5208129}"/>
              </a:ext>
            </a:extLst>
          </p:cNvPr>
          <p:cNvPicPr>
            <a:picLocks noGrp="1" noChangeAspect="1"/>
          </p:cNvPicPr>
          <p:nvPr>
            <p:ph sz="quarter" idx="10"/>
          </p:nvPr>
        </p:nvPicPr>
        <p:blipFill>
          <a:blip r:embed="rId2"/>
          <a:stretch>
            <a:fillRect/>
          </a:stretch>
        </p:blipFill>
        <p:spPr>
          <a:xfrm>
            <a:off x="886003" y="864183"/>
            <a:ext cx="7619199" cy="3529710"/>
          </a:xfrm>
          <a:prstGeom prst="rect">
            <a:avLst/>
          </a:prstGeom>
        </p:spPr>
      </p:pic>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pPr algn="ctr"/>
            <a:r>
              <a:rPr lang="en-CA" dirty="0"/>
              <a:t>Multi-Platform</a:t>
            </a:r>
          </a:p>
        </p:txBody>
      </p:sp>
    </p:spTree>
    <p:extLst>
      <p:ext uri="{BB962C8B-B14F-4D97-AF65-F5344CB8AC3E}">
        <p14:creationId xmlns:p14="http://schemas.microsoft.com/office/powerpoint/2010/main" val="246318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pPr algn="ctr"/>
            <a:r>
              <a:rPr lang="en-CA" dirty="0"/>
              <a:t>Multi-Language</a:t>
            </a:r>
          </a:p>
        </p:txBody>
      </p:sp>
      <p:pic>
        <p:nvPicPr>
          <p:cNvPr id="9" name="Content Placeholder 8">
            <a:extLst>
              <a:ext uri="{FF2B5EF4-FFF2-40B4-BE49-F238E27FC236}">
                <a16:creationId xmlns:a16="http://schemas.microsoft.com/office/drawing/2014/main" id="{0116B1F7-4273-4FC4-9C23-DDA08BF44666}"/>
              </a:ext>
            </a:extLst>
          </p:cNvPr>
          <p:cNvPicPr>
            <a:picLocks noGrp="1" noChangeAspect="1"/>
          </p:cNvPicPr>
          <p:nvPr>
            <p:ph sz="quarter" idx="10"/>
          </p:nvPr>
        </p:nvPicPr>
        <p:blipFill>
          <a:blip r:embed="rId2"/>
          <a:stretch>
            <a:fillRect/>
          </a:stretch>
        </p:blipFill>
        <p:spPr>
          <a:xfrm>
            <a:off x="1729258" y="1134949"/>
            <a:ext cx="5665605" cy="3346179"/>
          </a:xfrm>
          <a:prstGeom prst="rect">
            <a:avLst/>
          </a:prstGeom>
        </p:spPr>
      </p:pic>
    </p:spTree>
    <p:extLst>
      <p:ext uri="{BB962C8B-B14F-4D97-AF65-F5344CB8AC3E}">
        <p14:creationId xmlns:p14="http://schemas.microsoft.com/office/powerpoint/2010/main" val="3148096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Multi-Language</a:t>
            </a:r>
            <a:endParaRPr lang="en-US" dirty="0"/>
          </a:p>
        </p:txBody>
      </p:sp>
      <p:sp>
        <p:nvSpPr>
          <p:cNvPr id="15" name="Content Placeholder 14"/>
          <p:cNvSpPr>
            <a:spLocks noGrp="1"/>
          </p:cNvSpPr>
          <p:nvPr>
            <p:ph type="body" sz="quarter" idx="13"/>
          </p:nvPr>
        </p:nvSpPr>
        <p:spPr>
          <a:xfrm>
            <a:off x="428889" y="1074788"/>
            <a:ext cx="3680532" cy="2451156"/>
          </a:xfrm>
        </p:spPr>
        <p:txBody>
          <a:bodyPr>
            <a:noAutofit/>
          </a:bodyPr>
          <a:lstStyle/>
          <a:p>
            <a:pPr algn="ctr"/>
            <a:r>
              <a:rPr lang="en-GB" sz="2000" dirty="0"/>
              <a:t>Batch</a:t>
            </a:r>
          </a:p>
          <a:p>
            <a:pPr algn="ctr"/>
            <a:r>
              <a:rPr lang="en-GB" sz="2000" dirty="0"/>
              <a:t>C#</a:t>
            </a:r>
          </a:p>
          <a:p>
            <a:pPr algn="ctr"/>
            <a:r>
              <a:rPr lang="en-GB" sz="2000" dirty="0"/>
              <a:t>C++</a:t>
            </a:r>
          </a:p>
          <a:p>
            <a:pPr algn="ctr"/>
            <a:r>
              <a:rPr lang="en-GB" sz="2000" dirty="0"/>
              <a:t>Clojure</a:t>
            </a:r>
          </a:p>
          <a:p>
            <a:pPr algn="ctr"/>
            <a:r>
              <a:rPr lang="en-GB" sz="2000" dirty="0"/>
              <a:t>Coffee Script</a:t>
            </a:r>
          </a:p>
          <a:p>
            <a:pPr algn="ctr"/>
            <a:r>
              <a:rPr lang="en-GB" sz="2000" dirty="0"/>
              <a:t>CSS</a:t>
            </a:r>
          </a:p>
          <a:p>
            <a:pPr algn="ctr"/>
            <a:r>
              <a:rPr lang="en-GB" sz="2000" dirty="0" err="1"/>
              <a:t>Dockerfile</a:t>
            </a:r>
            <a:endParaRPr lang="en-GB" sz="2000" dirty="0"/>
          </a:p>
          <a:p>
            <a:pPr algn="ctr"/>
            <a:r>
              <a:rPr lang="en-GB" sz="2000" dirty="0"/>
              <a:t>F#</a:t>
            </a:r>
          </a:p>
          <a:p>
            <a:pPr algn="ctr"/>
            <a:r>
              <a:rPr lang="en-GB" sz="2000" dirty="0"/>
              <a:t>Go</a:t>
            </a:r>
          </a:p>
          <a:p>
            <a:pPr algn="ctr"/>
            <a:r>
              <a:rPr lang="en-GB" sz="2000" dirty="0"/>
              <a:t>Groovy</a:t>
            </a:r>
          </a:p>
          <a:p>
            <a:pPr algn="ctr"/>
            <a:r>
              <a:rPr lang="en-GB" sz="2000" dirty="0"/>
              <a:t>Jade</a:t>
            </a:r>
          </a:p>
          <a:p>
            <a:pPr algn="ctr"/>
            <a:r>
              <a:rPr lang="en-GB" sz="2000" dirty="0"/>
              <a:t>Java</a:t>
            </a:r>
          </a:p>
          <a:p>
            <a:pPr algn="ctr"/>
            <a:r>
              <a:rPr lang="en-GB" sz="2000" dirty="0"/>
              <a:t>JavaScript</a:t>
            </a:r>
          </a:p>
          <a:p>
            <a:pPr algn="ctr"/>
            <a:r>
              <a:rPr lang="en-GB" sz="2000" dirty="0"/>
              <a:t>JSON</a:t>
            </a:r>
          </a:p>
          <a:p>
            <a:pPr algn="ctr"/>
            <a:r>
              <a:rPr lang="en-GB" sz="2000" dirty="0" err="1"/>
              <a:t>HandleBars</a:t>
            </a:r>
            <a:endParaRPr lang="en-GB" sz="2000" dirty="0"/>
          </a:p>
          <a:p>
            <a:pPr algn="ctr"/>
            <a:r>
              <a:rPr lang="en-GB" sz="2000" dirty="0"/>
              <a:t>HTML</a:t>
            </a:r>
          </a:p>
          <a:p>
            <a:pPr algn="ctr"/>
            <a:r>
              <a:rPr lang="en-GB" sz="2000" dirty="0" err="1"/>
              <a:t>Ini</a:t>
            </a:r>
            <a:endParaRPr lang="en-GB" sz="2000" dirty="0"/>
          </a:p>
          <a:p>
            <a:pPr algn="ctr"/>
            <a:r>
              <a:rPr lang="en-GB" sz="2000" dirty="0"/>
              <a:t>Less</a:t>
            </a:r>
          </a:p>
          <a:p>
            <a:endParaRPr lang="en-US" sz="2000" dirty="0"/>
          </a:p>
        </p:txBody>
      </p:sp>
      <p:sp>
        <p:nvSpPr>
          <p:cNvPr id="38" name="Text Placeholder 37"/>
          <p:cNvSpPr>
            <a:spLocks noGrp="1"/>
          </p:cNvSpPr>
          <p:nvPr>
            <p:ph type="body" sz="quarter" idx="15"/>
          </p:nvPr>
        </p:nvSpPr>
        <p:spPr>
          <a:xfrm>
            <a:off x="4860782" y="1074788"/>
            <a:ext cx="3680532" cy="2451156"/>
          </a:xfrm>
        </p:spPr>
        <p:txBody>
          <a:bodyPr>
            <a:noAutofit/>
          </a:bodyPr>
          <a:lstStyle/>
          <a:p>
            <a:pPr algn="ctr"/>
            <a:r>
              <a:rPr lang="en-GB" sz="2000" dirty="0"/>
              <a:t>Lua</a:t>
            </a:r>
          </a:p>
          <a:p>
            <a:pPr algn="ctr"/>
            <a:r>
              <a:rPr lang="en-GB" sz="2000" dirty="0" err="1"/>
              <a:t>Makefile</a:t>
            </a:r>
            <a:endParaRPr lang="en-GB" sz="2000" dirty="0"/>
          </a:p>
          <a:p>
            <a:pPr algn="ctr"/>
            <a:r>
              <a:rPr lang="en-GB" sz="2000" dirty="0"/>
              <a:t>Markdown</a:t>
            </a:r>
          </a:p>
          <a:p>
            <a:pPr algn="ctr"/>
            <a:r>
              <a:rPr lang="en-GB" sz="2000" dirty="0"/>
              <a:t>Objective-C</a:t>
            </a:r>
          </a:p>
          <a:p>
            <a:pPr algn="ctr"/>
            <a:r>
              <a:rPr lang="en-GB" sz="2000" dirty="0"/>
              <a:t>Perl</a:t>
            </a:r>
          </a:p>
          <a:p>
            <a:pPr algn="ctr"/>
            <a:r>
              <a:rPr lang="en-GB" sz="2000" dirty="0"/>
              <a:t>PHP</a:t>
            </a:r>
          </a:p>
          <a:p>
            <a:pPr algn="ctr"/>
            <a:r>
              <a:rPr lang="en-GB" sz="2000" dirty="0">
                <a:solidFill>
                  <a:srgbClr val="7030A0"/>
                </a:solidFill>
                <a:highlight>
                  <a:srgbClr val="FFFF00"/>
                </a:highlight>
              </a:rPr>
              <a:t>PowerShell</a:t>
            </a:r>
          </a:p>
          <a:p>
            <a:pPr algn="ctr"/>
            <a:r>
              <a:rPr lang="en-GB" sz="2000" dirty="0"/>
              <a:t>Python</a:t>
            </a:r>
          </a:p>
          <a:p>
            <a:pPr algn="ctr"/>
            <a:r>
              <a:rPr lang="en-GB" sz="2000" dirty="0"/>
              <a:t>R</a:t>
            </a:r>
          </a:p>
          <a:p>
            <a:pPr algn="ctr"/>
            <a:r>
              <a:rPr lang="en-GB" sz="2000" dirty="0"/>
              <a:t>Razor</a:t>
            </a:r>
          </a:p>
          <a:p>
            <a:pPr algn="ctr"/>
            <a:r>
              <a:rPr lang="en-GB" sz="2000" dirty="0"/>
              <a:t>Ruby</a:t>
            </a:r>
          </a:p>
          <a:p>
            <a:pPr algn="ctr"/>
            <a:r>
              <a:rPr lang="en-GB" sz="2000" dirty="0"/>
              <a:t>Rust</a:t>
            </a:r>
          </a:p>
          <a:p>
            <a:pPr algn="ctr"/>
            <a:r>
              <a:rPr lang="en-GB" sz="2000" dirty="0"/>
              <a:t>Sass</a:t>
            </a:r>
          </a:p>
          <a:p>
            <a:pPr algn="ctr"/>
            <a:r>
              <a:rPr lang="en-GB" sz="2000" dirty="0">
                <a:highlight>
                  <a:srgbClr val="FFFF00"/>
                </a:highlight>
              </a:rPr>
              <a:t>SQL</a:t>
            </a:r>
          </a:p>
          <a:p>
            <a:pPr algn="ctr"/>
            <a:r>
              <a:rPr lang="en-GB" sz="2000" dirty="0"/>
              <a:t>Swift</a:t>
            </a:r>
          </a:p>
          <a:p>
            <a:pPr algn="ctr"/>
            <a:r>
              <a:rPr lang="en-GB" sz="2000" dirty="0"/>
              <a:t>TypeScript</a:t>
            </a:r>
          </a:p>
          <a:p>
            <a:pPr algn="ctr"/>
            <a:r>
              <a:rPr lang="en-GB" sz="2000" dirty="0"/>
              <a:t>Visual Basic</a:t>
            </a:r>
          </a:p>
          <a:p>
            <a:pPr algn="ctr"/>
            <a:r>
              <a:rPr lang="en-GB" sz="2000" dirty="0"/>
              <a:t>XML</a:t>
            </a:r>
          </a:p>
          <a:p>
            <a:pPr algn="ctr"/>
            <a:endParaRPr lang="en-GB" sz="2000" dirty="0"/>
          </a:p>
        </p:txBody>
      </p:sp>
    </p:spTree>
    <p:extLst>
      <p:ext uri="{BB962C8B-B14F-4D97-AF65-F5344CB8AC3E}">
        <p14:creationId xmlns:p14="http://schemas.microsoft.com/office/powerpoint/2010/main" val="383114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repeatCount="indefinite" fill="hold" nodeType="withEffect">
                                  <p:stCondLst>
                                    <p:cond delay="0"/>
                                  </p:stCondLst>
                                  <p:endCondLst>
                                    <p:cond evt="onNext" delay="0">
                                      <p:tgtEl>
                                        <p:sldTgt/>
                                      </p:tgtEl>
                                    </p:cond>
                                  </p:end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p:cTn id="7" dur="5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8" dur="5000" fill="hold"/>
                                        <p:tgtEl>
                                          <p:spTgt spid="15">
                                            <p:txEl>
                                              <p:pRg st="0" end="0"/>
                                            </p:txEl>
                                          </p:spTgt>
                                        </p:tgtEl>
                                        <p:attrNameLst>
                                          <p:attrName>ppt_y</p:attrName>
                                        </p:attrNameLst>
                                      </p:cBhvr>
                                      <p:tavLst>
                                        <p:tav tm="0">
                                          <p:val>
                                            <p:strVal val="#ppt_y+1"/>
                                          </p:val>
                                        </p:tav>
                                        <p:tav tm="100000">
                                          <p:val>
                                            <p:strVal val="#ppt_y-1"/>
                                          </p:val>
                                        </p:tav>
                                      </p:tavLst>
                                    </p:anim>
                                  </p:childTnLst>
                                </p:cTn>
                              </p:par>
                              <p:par>
                                <p:cTn id="9" presetID="28" presetClass="entr" presetSubtype="0" repeatCount="indefinite" fill="hold" nodeType="withEffect">
                                  <p:stCondLst>
                                    <p:cond delay="0"/>
                                  </p:stCondLst>
                                  <p:endCondLst>
                                    <p:cond evt="onNext" delay="0">
                                      <p:tgtEl>
                                        <p:sldTgt/>
                                      </p:tgtEl>
                                    </p:cond>
                                  </p:end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p:cTn id="11" dur="5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2" dur="5000" fill="hold"/>
                                        <p:tgtEl>
                                          <p:spTgt spid="15">
                                            <p:txEl>
                                              <p:pRg st="1" end="1"/>
                                            </p:txEl>
                                          </p:spTgt>
                                        </p:tgtEl>
                                        <p:attrNameLst>
                                          <p:attrName>ppt_y</p:attrName>
                                        </p:attrNameLst>
                                      </p:cBhvr>
                                      <p:tavLst>
                                        <p:tav tm="0">
                                          <p:val>
                                            <p:strVal val="#ppt_y+1"/>
                                          </p:val>
                                        </p:tav>
                                        <p:tav tm="100000">
                                          <p:val>
                                            <p:strVal val="#ppt_y-1"/>
                                          </p:val>
                                        </p:tav>
                                      </p:tavLst>
                                    </p:anim>
                                  </p:childTnLst>
                                </p:cTn>
                              </p:par>
                              <p:par>
                                <p:cTn id="13" presetID="28" presetClass="entr" presetSubtype="0" repeatCount="indefinite" fill="hold" nodeType="withEffect">
                                  <p:stCondLst>
                                    <p:cond delay="0"/>
                                  </p:stCondLst>
                                  <p:endCondLst>
                                    <p:cond evt="onNext" delay="0">
                                      <p:tgtEl>
                                        <p:sldTgt/>
                                      </p:tgtEl>
                                    </p:cond>
                                  </p:endCondLst>
                                  <p:childTnLst>
                                    <p:set>
                                      <p:cBhvr>
                                        <p:cTn id="14" dur="1" fill="hold">
                                          <p:stCondLst>
                                            <p:cond delay="0"/>
                                          </p:stCondLst>
                                        </p:cTn>
                                        <p:tgtEl>
                                          <p:spTgt spid="15">
                                            <p:txEl>
                                              <p:pRg st="2" end="2"/>
                                            </p:txEl>
                                          </p:spTgt>
                                        </p:tgtEl>
                                        <p:attrNameLst>
                                          <p:attrName>style.visibility</p:attrName>
                                        </p:attrNameLst>
                                      </p:cBhvr>
                                      <p:to>
                                        <p:strVal val="visible"/>
                                      </p:to>
                                    </p:set>
                                    <p:anim calcmode="lin" valueType="num">
                                      <p:cBhvr>
                                        <p:cTn id="15" dur="5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16" dur="5000" fill="hold"/>
                                        <p:tgtEl>
                                          <p:spTgt spid="15">
                                            <p:txEl>
                                              <p:pRg st="2" end="2"/>
                                            </p:txEl>
                                          </p:spTgt>
                                        </p:tgtEl>
                                        <p:attrNameLst>
                                          <p:attrName>ppt_y</p:attrName>
                                        </p:attrNameLst>
                                      </p:cBhvr>
                                      <p:tavLst>
                                        <p:tav tm="0">
                                          <p:val>
                                            <p:strVal val="#ppt_y+1"/>
                                          </p:val>
                                        </p:tav>
                                        <p:tav tm="100000">
                                          <p:val>
                                            <p:strVal val="#ppt_y-1"/>
                                          </p:val>
                                        </p:tav>
                                      </p:tavLst>
                                    </p:anim>
                                  </p:childTnLst>
                                </p:cTn>
                              </p:par>
                              <p:par>
                                <p:cTn id="17" presetID="28" presetClass="entr" presetSubtype="0" repeatCount="indefinite" fill="hold" nodeType="withEffect">
                                  <p:stCondLst>
                                    <p:cond delay="0"/>
                                  </p:stCondLst>
                                  <p:endCondLst>
                                    <p:cond evt="onNext" delay="0">
                                      <p:tgtEl>
                                        <p:sldTgt/>
                                      </p:tgtEl>
                                    </p:cond>
                                  </p:end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p:cTn id="19" dur="5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20" dur="5000" fill="hold"/>
                                        <p:tgtEl>
                                          <p:spTgt spid="15">
                                            <p:txEl>
                                              <p:pRg st="3" end="3"/>
                                            </p:txEl>
                                          </p:spTgt>
                                        </p:tgtEl>
                                        <p:attrNameLst>
                                          <p:attrName>ppt_y</p:attrName>
                                        </p:attrNameLst>
                                      </p:cBhvr>
                                      <p:tavLst>
                                        <p:tav tm="0">
                                          <p:val>
                                            <p:strVal val="#ppt_y+1"/>
                                          </p:val>
                                        </p:tav>
                                        <p:tav tm="100000">
                                          <p:val>
                                            <p:strVal val="#ppt_y-1"/>
                                          </p:val>
                                        </p:tav>
                                      </p:tavLst>
                                    </p:anim>
                                  </p:childTnLst>
                                </p:cTn>
                              </p:par>
                              <p:par>
                                <p:cTn id="21" presetID="28" presetClass="entr" presetSubtype="0" repeatCount="indefinite" fill="hold" nodeType="withEffect">
                                  <p:stCondLst>
                                    <p:cond delay="0"/>
                                  </p:stCondLst>
                                  <p:endCondLst>
                                    <p:cond evt="onNext" delay="0">
                                      <p:tgtEl>
                                        <p:sldTgt/>
                                      </p:tgtEl>
                                    </p:cond>
                                  </p:endCondLst>
                                  <p:childTnLst>
                                    <p:set>
                                      <p:cBhvr>
                                        <p:cTn id="22" dur="1" fill="hold">
                                          <p:stCondLst>
                                            <p:cond delay="0"/>
                                          </p:stCondLst>
                                        </p:cTn>
                                        <p:tgtEl>
                                          <p:spTgt spid="15">
                                            <p:txEl>
                                              <p:pRg st="4" end="4"/>
                                            </p:txEl>
                                          </p:spTgt>
                                        </p:tgtEl>
                                        <p:attrNameLst>
                                          <p:attrName>style.visibility</p:attrName>
                                        </p:attrNameLst>
                                      </p:cBhvr>
                                      <p:to>
                                        <p:strVal val="visible"/>
                                      </p:to>
                                    </p:set>
                                    <p:anim calcmode="lin" valueType="num">
                                      <p:cBhvr>
                                        <p:cTn id="23" dur="5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24" dur="5000" fill="hold"/>
                                        <p:tgtEl>
                                          <p:spTgt spid="15">
                                            <p:txEl>
                                              <p:pRg st="4" end="4"/>
                                            </p:txEl>
                                          </p:spTgt>
                                        </p:tgtEl>
                                        <p:attrNameLst>
                                          <p:attrName>ppt_y</p:attrName>
                                        </p:attrNameLst>
                                      </p:cBhvr>
                                      <p:tavLst>
                                        <p:tav tm="0">
                                          <p:val>
                                            <p:strVal val="#ppt_y+1"/>
                                          </p:val>
                                        </p:tav>
                                        <p:tav tm="100000">
                                          <p:val>
                                            <p:strVal val="#ppt_y-1"/>
                                          </p:val>
                                        </p:tav>
                                      </p:tavLst>
                                    </p:anim>
                                  </p:childTnLst>
                                </p:cTn>
                              </p:par>
                              <p:par>
                                <p:cTn id="25" presetID="28" presetClass="entr" presetSubtype="0" repeatCount="indefinite" fill="hold" nodeType="withEffect">
                                  <p:stCondLst>
                                    <p:cond delay="0"/>
                                  </p:stCondLst>
                                  <p:endCondLst>
                                    <p:cond evt="onNext" delay="0">
                                      <p:tgtEl>
                                        <p:sldTgt/>
                                      </p:tgtEl>
                                    </p:cond>
                                  </p:endCondLst>
                                  <p:childTnLst>
                                    <p:set>
                                      <p:cBhvr>
                                        <p:cTn id="26" dur="1" fill="hold">
                                          <p:stCondLst>
                                            <p:cond delay="0"/>
                                          </p:stCondLst>
                                        </p:cTn>
                                        <p:tgtEl>
                                          <p:spTgt spid="15">
                                            <p:txEl>
                                              <p:pRg st="5" end="5"/>
                                            </p:txEl>
                                          </p:spTgt>
                                        </p:tgtEl>
                                        <p:attrNameLst>
                                          <p:attrName>style.visibility</p:attrName>
                                        </p:attrNameLst>
                                      </p:cBhvr>
                                      <p:to>
                                        <p:strVal val="visible"/>
                                      </p:to>
                                    </p:set>
                                    <p:anim calcmode="lin" valueType="num">
                                      <p:cBhvr>
                                        <p:cTn id="27" dur="500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28" dur="5000" fill="hold"/>
                                        <p:tgtEl>
                                          <p:spTgt spid="15">
                                            <p:txEl>
                                              <p:pRg st="5" end="5"/>
                                            </p:txEl>
                                          </p:spTgt>
                                        </p:tgtEl>
                                        <p:attrNameLst>
                                          <p:attrName>ppt_y</p:attrName>
                                        </p:attrNameLst>
                                      </p:cBhvr>
                                      <p:tavLst>
                                        <p:tav tm="0">
                                          <p:val>
                                            <p:strVal val="#ppt_y+1"/>
                                          </p:val>
                                        </p:tav>
                                        <p:tav tm="100000">
                                          <p:val>
                                            <p:strVal val="#ppt_y-1"/>
                                          </p:val>
                                        </p:tav>
                                      </p:tavLst>
                                    </p:anim>
                                  </p:childTnLst>
                                </p:cTn>
                              </p:par>
                              <p:par>
                                <p:cTn id="29" presetID="28" presetClass="entr" presetSubtype="0" repeatCount="indefinite" fill="hold" nodeType="withEffect">
                                  <p:stCondLst>
                                    <p:cond delay="0"/>
                                  </p:stCondLst>
                                  <p:endCondLst>
                                    <p:cond evt="onNext" delay="0">
                                      <p:tgtEl>
                                        <p:sldTgt/>
                                      </p:tgtEl>
                                    </p:cond>
                                  </p:endCondLst>
                                  <p:childTnLst>
                                    <p:set>
                                      <p:cBhvr>
                                        <p:cTn id="30" dur="1" fill="hold">
                                          <p:stCondLst>
                                            <p:cond delay="0"/>
                                          </p:stCondLst>
                                        </p:cTn>
                                        <p:tgtEl>
                                          <p:spTgt spid="15">
                                            <p:txEl>
                                              <p:pRg st="6" end="6"/>
                                            </p:txEl>
                                          </p:spTgt>
                                        </p:tgtEl>
                                        <p:attrNameLst>
                                          <p:attrName>style.visibility</p:attrName>
                                        </p:attrNameLst>
                                      </p:cBhvr>
                                      <p:to>
                                        <p:strVal val="visible"/>
                                      </p:to>
                                    </p:set>
                                    <p:anim calcmode="lin" valueType="num">
                                      <p:cBhvr>
                                        <p:cTn id="31" dur="5000" fill="hold"/>
                                        <p:tgtEl>
                                          <p:spTgt spid="15">
                                            <p:txEl>
                                              <p:pRg st="6" end="6"/>
                                            </p:txEl>
                                          </p:spTgt>
                                        </p:tgtEl>
                                        <p:attrNameLst>
                                          <p:attrName>ppt_x</p:attrName>
                                        </p:attrNameLst>
                                      </p:cBhvr>
                                      <p:tavLst>
                                        <p:tav tm="0">
                                          <p:val>
                                            <p:strVal val="#ppt_x"/>
                                          </p:val>
                                        </p:tav>
                                        <p:tav tm="100000">
                                          <p:val>
                                            <p:strVal val="#ppt_x"/>
                                          </p:val>
                                        </p:tav>
                                      </p:tavLst>
                                    </p:anim>
                                    <p:anim calcmode="lin" valueType="num">
                                      <p:cBhvr>
                                        <p:cTn id="32" dur="5000" fill="hold"/>
                                        <p:tgtEl>
                                          <p:spTgt spid="15">
                                            <p:txEl>
                                              <p:pRg st="6" end="6"/>
                                            </p:txEl>
                                          </p:spTgt>
                                        </p:tgtEl>
                                        <p:attrNameLst>
                                          <p:attrName>ppt_y</p:attrName>
                                        </p:attrNameLst>
                                      </p:cBhvr>
                                      <p:tavLst>
                                        <p:tav tm="0">
                                          <p:val>
                                            <p:strVal val="#ppt_y+1"/>
                                          </p:val>
                                        </p:tav>
                                        <p:tav tm="100000">
                                          <p:val>
                                            <p:strVal val="#ppt_y-1"/>
                                          </p:val>
                                        </p:tav>
                                      </p:tavLst>
                                    </p:anim>
                                  </p:childTnLst>
                                </p:cTn>
                              </p:par>
                              <p:par>
                                <p:cTn id="33" presetID="28" presetClass="entr" presetSubtype="0" repeatCount="indefinite" fill="hold" nodeType="withEffect">
                                  <p:stCondLst>
                                    <p:cond delay="0"/>
                                  </p:stCondLst>
                                  <p:endCondLst>
                                    <p:cond evt="onNext" delay="0">
                                      <p:tgtEl>
                                        <p:sldTgt/>
                                      </p:tgtEl>
                                    </p:cond>
                                  </p:endCondLst>
                                  <p:childTnLst>
                                    <p:set>
                                      <p:cBhvr>
                                        <p:cTn id="34" dur="1" fill="hold">
                                          <p:stCondLst>
                                            <p:cond delay="0"/>
                                          </p:stCondLst>
                                        </p:cTn>
                                        <p:tgtEl>
                                          <p:spTgt spid="15">
                                            <p:txEl>
                                              <p:pRg st="7" end="7"/>
                                            </p:txEl>
                                          </p:spTgt>
                                        </p:tgtEl>
                                        <p:attrNameLst>
                                          <p:attrName>style.visibility</p:attrName>
                                        </p:attrNameLst>
                                      </p:cBhvr>
                                      <p:to>
                                        <p:strVal val="visible"/>
                                      </p:to>
                                    </p:set>
                                    <p:anim calcmode="lin" valueType="num">
                                      <p:cBhvr>
                                        <p:cTn id="35" dur="5000" fill="hold"/>
                                        <p:tgtEl>
                                          <p:spTgt spid="15">
                                            <p:txEl>
                                              <p:pRg st="7" end="7"/>
                                            </p:txEl>
                                          </p:spTgt>
                                        </p:tgtEl>
                                        <p:attrNameLst>
                                          <p:attrName>ppt_x</p:attrName>
                                        </p:attrNameLst>
                                      </p:cBhvr>
                                      <p:tavLst>
                                        <p:tav tm="0">
                                          <p:val>
                                            <p:strVal val="#ppt_x"/>
                                          </p:val>
                                        </p:tav>
                                        <p:tav tm="100000">
                                          <p:val>
                                            <p:strVal val="#ppt_x"/>
                                          </p:val>
                                        </p:tav>
                                      </p:tavLst>
                                    </p:anim>
                                    <p:anim calcmode="lin" valueType="num">
                                      <p:cBhvr>
                                        <p:cTn id="36" dur="5000" fill="hold"/>
                                        <p:tgtEl>
                                          <p:spTgt spid="15">
                                            <p:txEl>
                                              <p:pRg st="7" end="7"/>
                                            </p:txEl>
                                          </p:spTgt>
                                        </p:tgtEl>
                                        <p:attrNameLst>
                                          <p:attrName>ppt_y</p:attrName>
                                        </p:attrNameLst>
                                      </p:cBhvr>
                                      <p:tavLst>
                                        <p:tav tm="0">
                                          <p:val>
                                            <p:strVal val="#ppt_y+1"/>
                                          </p:val>
                                        </p:tav>
                                        <p:tav tm="100000">
                                          <p:val>
                                            <p:strVal val="#ppt_y-1"/>
                                          </p:val>
                                        </p:tav>
                                      </p:tavLst>
                                    </p:anim>
                                  </p:childTnLst>
                                </p:cTn>
                              </p:par>
                              <p:par>
                                <p:cTn id="37" presetID="28" presetClass="entr" presetSubtype="0" repeatCount="indefinite" fill="hold" nodeType="withEffect">
                                  <p:stCondLst>
                                    <p:cond delay="0"/>
                                  </p:stCondLst>
                                  <p:endCondLst>
                                    <p:cond evt="onNext" delay="0">
                                      <p:tgtEl>
                                        <p:sldTgt/>
                                      </p:tgtEl>
                                    </p:cond>
                                  </p:endCondLst>
                                  <p:childTnLst>
                                    <p:set>
                                      <p:cBhvr>
                                        <p:cTn id="38" dur="1" fill="hold">
                                          <p:stCondLst>
                                            <p:cond delay="0"/>
                                          </p:stCondLst>
                                        </p:cTn>
                                        <p:tgtEl>
                                          <p:spTgt spid="15">
                                            <p:txEl>
                                              <p:pRg st="8" end="8"/>
                                            </p:txEl>
                                          </p:spTgt>
                                        </p:tgtEl>
                                        <p:attrNameLst>
                                          <p:attrName>style.visibility</p:attrName>
                                        </p:attrNameLst>
                                      </p:cBhvr>
                                      <p:to>
                                        <p:strVal val="visible"/>
                                      </p:to>
                                    </p:set>
                                    <p:anim calcmode="lin" valueType="num">
                                      <p:cBhvr>
                                        <p:cTn id="39" dur="5000" fill="hold"/>
                                        <p:tgtEl>
                                          <p:spTgt spid="15">
                                            <p:txEl>
                                              <p:pRg st="8" end="8"/>
                                            </p:txEl>
                                          </p:spTgt>
                                        </p:tgtEl>
                                        <p:attrNameLst>
                                          <p:attrName>ppt_x</p:attrName>
                                        </p:attrNameLst>
                                      </p:cBhvr>
                                      <p:tavLst>
                                        <p:tav tm="0">
                                          <p:val>
                                            <p:strVal val="#ppt_x"/>
                                          </p:val>
                                        </p:tav>
                                        <p:tav tm="100000">
                                          <p:val>
                                            <p:strVal val="#ppt_x"/>
                                          </p:val>
                                        </p:tav>
                                      </p:tavLst>
                                    </p:anim>
                                    <p:anim calcmode="lin" valueType="num">
                                      <p:cBhvr>
                                        <p:cTn id="40" dur="5000" fill="hold"/>
                                        <p:tgtEl>
                                          <p:spTgt spid="15">
                                            <p:txEl>
                                              <p:pRg st="8" end="8"/>
                                            </p:txEl>
                                          </p:spTgt>
                                        </p:tgtEl>
                                        <p:attrNameLst>
                                          <p:attrName>ppt_y</p:attrName>
                                        </p:attrNameLst>
                                      </p:cBhvr>
                                      <p:tavLst>
                                        <p:tav tm="0">
                                          <p:val>
                                            <p:strVal val="#ppt_y+1"/>
                                          </p:val>
                                        </p:tav>
                                        <p:tav tm="100000">
                                          <p:val>
                                            <p:strVal val="#ppt_y-1"/>
                                          </p:val>
                                        </p:tav>
                                      </p:tavLst>
                                    </p:anim>
                                  </p:childTnLst>
                                </p:cTn>
                              </p:par>
                              <p:par>
                                <p:cTn id="41" presetID="28" presetClass="entr" presetSubtype="0" repeatCount="indefinite" fill="hold" nodeType="withEffect">
                                  <p:stCondLst>
                                    <p:cond delay="0"/>
                                  </p:stCondLst>
                                  <p:endCondLst>
                                    <p:cond evt="onNext" delay="0">
                                      <p:tgtEl>
                                        <p:sldTgt/>
                                      </p:tgtEl>
                                    </p:cond>
                                  </p:endCondLst>
                                  <p:childTnLst>
                                    <p:set>
                                      <p:cBhvr>
                                        <p:cTn id="42" dur="1" fill="hold">
                                          <p:stCondLst>
                                            <p:cond delay="0"/>
                                          </p:stCondLst>
                                        </p:cTn>
                                        <p:tgtEl>
                                          <p:spTgt spid="15">
                                            <p:txEl>
                                              <p:pRg st="9" end="9"/>
                                            </p:txEl>
                                          </p:spTgt>
                                        </p:tgtEl>
                                        <p:attrNameLst>
                                          <p:attrName>style.visibility</p:attrName>
                                        </p:attrNameLst>
                                      </p:cBhvr>
                                      <p:to>
                                        <p:strVal val="visible"/>
                                      </p:to>
                                    </p:set>
                                    <p:anim calcmode="lin" valueType="num">
                                      <p:cBhvr>
                                        <p:cTn id="43" dur="5000" fill="hold"/>
                                        <p:tgtEl>
                                          <p:spTgt spid="15">
                                            <p:txEl>
                                              <p:pRg st="9" end="9"/>
                                            </p:txEl>
                                          </p:spTgt>
                                        </p:tgtEl>
                                        <p:attrNameLst>
                                          <p:attrName>ppt_x</p:attrName>
                                        </p:attrNameLst>
                                      </p:cBhvr>
                                      <p:tavLst>
                                        <p:tav tm="0">
                                          <p:val>
                                            <p:strVal val="#ppt_x"/>
                                          </p:val>
                                        </p:tav>
                                        <p:tav tm="100000">
                                          <p:val>
                                            <p:strVal val="#ppt_x"/>
                                          </p:val>
                                        </p:tav>
                                      </p:tavLst>
                                    </p:anim>
                                    <p:anim calcmode="lin" valueType="num">
                                      <p:cBhvr>
                                        <p:cTn id="44" dur="5000" fill="hold"/>
                                        <p:tgtEl>
                                          <p:spTgt spid="15">
                                            <p:txEl>
                                              <p:pRg st="9" end="9"/>
                                            </p:txEl>
                                          </p:spTgt>
                                        </p:tgtEl>
                                        <p:attrNameLst>
                                          <p:attrName>ppt_y</p:attrName>
                                        </p:attrNameLst>
                                      </p:cBhvr>
                                      <p:tavLst>
                                        <p:tav tm="0">
                                          <p:val>
                                            <p:strVal val="#ppt_y+1"/>
                                          </p:val>
                                        </p:tav>
                                        <p:tav tm="100000">
                                          <p:val>
                                            <p:strVal val="#ppt_y-1"/>
                                          </p:val>
                                        </p:tav>
                                      </p:tavLst>
                                    </p:anim>
                                  </p:childTnLst>
                                </p:cTn>
                              </p:par>
                              <p:par>
                                <p:cTn id="45" presetID="28" presetClass="entr" presetSubtype="0" repeatCount="indefinite" fill="hold" nodeType="withEffect">
                                  <p:stCondLst>
                                    <p:cond delay="0"/>
                                  </p:stCondLst>
                                  <p:endCondLst>
                                    <p:cond evt="onNext" delay="0">
                                      <p:tgtEl>
                                        <p:sldTgt/>
                                      </p:tgtEl>
                                    </p:cond>
                                  </p:endCondLst>
                                  <p:childTnLst>
                                    <p:set>
                                      <p:cBhvr>
                                        <p:cTn id="46" dur="1" fill="hold">
                                          <p:stCondLst>
                                            <p:cond delay="0"/>
                                          </p:stCondLst>
                                        </p:cTn>
                                        <p:tgtEl>
                                          <p:spTgt spid="15">
                                            <p:txEl>
                                              <p:pRg st="10" end="10"/>
                                            </p:txEl>
                                          </p:spTgt>
                                        </p:tgtEl>
                                        <p:attrNameLst>
                                          <p:attrName>style.visibility</p:attrName>
                                        </p:attrNameLst>
                                      </p:cBhvr>
                                      <p:to>
                                        <p:strVal val="visible"/>
                                      </p:to>
                                    </p:set>
                                    <p:anim calcmode="lin" valueType="num">
                                      <p:cBhvr>
                                        <p:cTn id="47" dur="5000" fill="hold"/>
                                        <p:tgtEl>
                                          <p:spTgt spid="15">
                                            <p:txEl>
                                              <p:pRg st="10" end="10"/>
                                            </p:txEl>
                                          </p:spTgt>
                                        </p:tgtEl>
                                        <p:attrNameLst>
                                          <p:attrName>ppt_x</p:attrName>
                                        </p:attrNameLst>
                                      </p:cBhvr>
                                      <p:tavLst>
                                        <p:tav tm="0">
                                          <p:val>
                                            <p:strVal val="#ppt_x"/>
                                          </p:val>
                                        </p:tav>
                                        <p:tav tm="100000">
                                          <p:val>
                                            <p:strVal val="#ppt_x"/>
                                          </p:val>
                                        </p:tav>
                                      </p:tavLst>
                                    </p:anim>
                                    <p:anim calcmode="lin" valueType="num">
                                      <p:cBhvr>
                                        <p:cTn id="48" dur="5000" fill="hold"/>
                                        <p:tgtEl>
                                          <p:spTgt spid="15">
                                            <p:txEl>
                                              <p:pRg st="10" end="10"/>
                                            </p:txEl>
                                          </p:spTgt>
                                        </p:tgtEl>
                                        <p:attrNameLst>
                                          <p:attrName>ppt_y</p:attrName>
                                        </p:attrNameLst>
                                      </p:cBhvr>
                                      <p:tavLst>
                                        <p:tav tm="0">
                                          <p:val>
                                            <p:strVal val="#ppt_y+1"/>
                                          </p:val>
                                        </p:tav>
                                        <p:tav tm="100000">
                                          <p:val>
                                            <p:strVal val="#ppt_y-1"/>
                                          </p:val>
                                        </p:tav>
                                      </p:tavLst>
                                    </p:anim>
                                  </p:childTnLst>
                                </p:cTn>
                              </p:par>
                              <p:par>
                                <p:cTn id="49" presetID="28" presetClass="entr" presetSubtype="0" repeatCount="indefinite" fill="hold" nodeType="withEffect">
                                  <p:stCondLst>
                                    <p:cond delay="0"/>
                                  </p:stCondLst>
                                  <p:endCondLst>
                                    <p:cond evt="onNext" delay="0">
                                      <p:tgtEl>
                                        <p:sldTgt/>
                                      </p:tgtEl>
                                    </p:cond>
                                  </p:endCondLst>
                                  <p:childTnLst>
                                    <p:set>
                                      <p:cBhvr>
                                        <p:cTn id="50" dur="1" fill="hold">
                                          <p:stCondLst>
                                            <p:cond delay="0"/>
                                          </p:stCondLst>
                                        </p:cTn>
                                        <p:tgtEl>
                                          <p:spTgt spid="15">
                                            <p:txEl>
                                              <p:pRg st="11" end="11"/>
                                            </p:txEl>
                                          </p:spTgt>
                                        </p:tgtEl>
                                        <p:attrNameLst>
                                          <p:attrName>style.visibility</p:attrName>
                                        </p:attrNameLst>
                                      </p:cBhvr>
                                      <p:to>
                                        <p:strVal val="visible"/>
                                      </p:to>
                                    </p:set>
                                    <p:anim calcmode="lin" valueType="num">
                                      <p:cBhvr>
                                        <p:cTn id="51" dur="5000" fill="hold"/>
                                        <p:tgtEl>
                                          <p:spTgt spid="15">
                                            <p:txEl>
                                              <p:pRg st="11" end="11"/>
                                            </p:txEl>
                                          </p:spTgt>
                                        </p:tgtEl>
                                        <p:attrNameLst>
                                          <p:attrName>ppt_x</p:attrName>
                                        </p:attrNameLst>
                                      </p:cBhvr>
                                      <p:tavLst>
                                        <p:tav tm="0">
                                          <p:val>
                                            <p:strVal val="#ppt_x"/>
                                          </p:val>
                                        </p:tav>
                                        <p:tav tm="100000">
                                          <p:val>
                                            <p:strVal val="#ppt_x"/>
                                          </p:val>
                                        </p:tav>
                                      </p:tavLst>
                                    </p:anim>
                                    <p:anim calcmode="lin" valueType="num">
                                      <p:cBhvr>
                                        <p:cTn id="52" dur="5000" fill="hold"/>
                                        <p:tgtEl>
                                          <p:spTgt spid="15">
                                            <p:txEl>
                                              <p:pRg st="11" end="11"/>
                                            </p:txEl>
                                          </p:spTgt>
                                        </p:tgtEl>
                                        <p:attrNameLst>
                                          <p:attrName>ppt_y</p:attrName>
                                        </p:attrNameLst>
                                      </p:cBhvr>
                                      <p:tavLst>
                                        <p:tav tm="0">
                                          <p:val>
                                            <p:strVal val="#ppt_y+1"/>
                                          </p:val>
                                        </p:tav>
                                        <p:tav tm="100000">
                                          <p:val>
                                            <p:strVal val="#ppt_y-1"/>
                                          </p:val>
                                        </p:tav>
                                      </p:tavLst>
                                    </p:anim>
                                  </p:childTnLst>
                                </p:cTn>
                              </p:par>
                              <p:par>
                                <p:cTn id="53" presetID="28" presetClass="entr" presetSubtype="0" repeatCount="indefinite" fill="hold" nodeType="withEffect">
                                  <p:stCondLst>
                                    <p:cond delay="0"/>
                                  </p:stCondLst>
                                  <p:endCondLst>
                                    <p:cond evt="onNext" delay="0">
                                      <p:tgtEl>
                                        <p:sldTgt/>
                                      </p:tgtEl>
                                    </p:cond>
                                  </p:endCondLst>
                                  <p:childTnLst>
                                    <p:set>
                                      <p:cBhvr>
                                        <p:cTn id="54" dur="1" fill="hold">
                                          <p:stCondLst>
                                            <p:cond delay="0"/>
                                          </p:stCondLst>
                                        </p:cTn>
                                        <p:tgtEl>
                                          <p:spTgt spid="15">
                                            <p:txEl>
                                              <p:pRg st="12" end="12"/>
                                            </p:txEl>
                                          </p:spTgt>
                                        </p:tgtEl>
                                        <p:attrNameLst>
                                          <p:attrName>style.visibility</p:attrName>
                                        </p:attrNameLst>
                                      </p:cBhvr>
                                      <p:to>
                                        <p:strVal val="visible"/>
                                      </p:to>
                                    </p:set>
                                    <p:anim calcmode="lin" valueType="num">
                                      <p:cBhvr>
                                        <p:cTn id="55" dur="5000" fill="hold"/>
                                        <p:tgtEl>
                                          <p:spTgt spid="15">
                                            <p:txEl>
                                              <p:pRg st="12" end="12"/>
                                            </p:txEl>
                                          </p:spTgt>
                                        </p:tgtEl>
                                        <p:attrNameLst>
                                          <p:attrName>ppt_x</p:attrName>
                                        </p:attrNameLst>
                                      </p:cBhvr>
                                      <p:tavLst>
                                        <p:tav tm="0">
                                          <p:val>
                                            <p:strVal val="#ppt_x"/>
                                          </p:val>
                                        </p:tav>
                                        <p:tav tm="100000">
                                          <p:val>
                                            <p:strVal val="#ppt_x"/>
                                          </p:val>
                                        </p:tav>
                                      </p:tavLst>
                                    </p:anim>
                                    <p:anim calcmode="lin" valueType="num">
                                      <p:cBhvr>
                                        <p:cTn id="56" dur="5000" fill="hold"/>
                                        <p:tgtEl>
                                          <p:spTgt spid="15">
                                            <p:txEl>
                                              <p:pRg st="12" end="12"/>
                                            </p:txEl>
                                          </p:spTgt>
                                        </p:tgtEl>
                                        <p:attrNameLst>
                                          <p:attrName>ppt_y</p:attrName>
                                        </p:attrNameLst>
                                      </p:cBhvr>
                                      <p:tavLst>
                                        <p:tav tm="0">
                                          <p:val>
                                            <p:strVal val="#ppt_y+1"/>
                                          </p:val>
                                        </p:tav>
                                        <p:tav tm="100000">
                                          <p:val>
                                            <p:strVal val="#ppt_y-1"/>
                                          </p:val>
                                        </p:tav>
                                      </p:tavLst>
                                    </p:anim>
                                  </p:childTnLst>
                                </p:cTn>
                              </p:par>
                              <p:par>
                                <p:cTn id="57" presetID="28" presetClass="entr" presetSubtype="0" repeatCount="indefinite" fill="hold" nodeType="withEffect">
                                  <p:stCondLst>
                                    <p:cond delay="0"/>
                                  </p:stCondLst>
                                  <p:endCondLst>
                                    <p:cond evt="onNext" delay="0">
                                      <p:tgtEl>
                                        <p:sldTgt/>
                                      </p:tgtEl>
                                    </p:cond>
                                  </p:endCondLst>
                                  <p:childTnLst>
                                    <p:set>
                                      <p:cBhvr>
                                        <p:cTn id="58" dur="1" fill="hold">
                                          <p:stCondLst>
                                            <p:cond delay="0"/>
                                          </p:stCondLst>
                                        </p:cTn>
                                        <p:tgtEl>
                                          <p:spTgt spid="15">
                                            <p:txEl>
                                              <p:pRg st="13" end="13"/>
                                            </p:txEl>
                                          </p:spTgt>
                                        </p:tgtEl>
                                        <p:attrNameLst>
                                          <p:attrName>style.visibility</p:attrName>
                                        </p:attrNameLst>
                                      </p:cBhvr>
                                      <p:to>
                                        <p:strVal val="visible"/>
                                      </p:to>
                                    </p:set>
                                    <p:anim calcmode="lin" valueType="num">
                                      <p:cBhvr>
                                        <p:cTn id="59" dur="5000" fill="hold"/>
                                        <p:tgtEl>
                                          <p:spTgt spid="15">
                                            <p:txEl>
                                              <p:pRg st="13" end="13"/>
                                            </p:txEl>
                                          </p:spTgt>
                                        </p:tgtEl>
                                        <p:attrNameLst>
                                          <p:attrName>ppt_x</p:attrName>
                                        </p:attrNameLst>
                                      </p:cBhvr>
                                      <p:tavLst>
                                        <p:tav tm="0">
                                          <p:val>
                                            <p:strVal val="#ppt_x"/>
                                          </p:val>
                                        </p:tav>
                                        <p:tav tm="100000">
                                          <p:val>
                                            <p:strVal val="#ppt_x"/>
                                          </p:val>
                                        </p:tav>
                                      </p:tavLst>
                                    </p:anim>
                                    <p:anim calcmode="lin" valueType="num">
                                      <p:cBhvr>
                                        <p:cTn id="60" dur="5000" fill="hold"/>
                                        <p:tgtEl>
                                          <p:spTgt spid="15">
                                            <p:txEl>
                                              <p:pRg st="13" end="13"/>
                                            </p:txEl>
                                          </p:spTgt>
                                        </p:tgtEl>
                                        <p:attrNameLst>
                                          <p:attrName>ppt_y</p:attrName>
                                        </p:attrNameLst>
                                      </p:cBhvr>
                                      <p:tavLst>
                                        <p:tav tm="0">
                                          <p:val>
                                            <p:strVal val="#ppt_y+1"/>
                                          </p:val>
                                        </p:tav>
                                        <p:tav tm="100000">
                                          <p:val>
                                            <p:strVal val="#ppt_y-1"/>
                                          </p:val>
                                        </p:tav>
                                      </p:tavLst>
                                    </p:anim>
                                  </p:childTnLst>
                                </p:cTn>
                              </p:par>
                              <p:par>
                                <p:cTn id="61" presetID="28" presetClass="entr" presetSubtype="0" repeatCount="indefinite" fill="hold" nodeType="withEffect">
                                  <p:stCondLst>
                                    <p:cond delay="0"/>
                                  </p:stCondLst>
                                  <p:endCondLst>
                                    <p:cond evt="onNext" delay="0">
                                      <p:tgtEl>
                                        <p:sldTgt/>
                                      </p:tgtEl>
                                    </p:cond>
                                  </p:endCondLst>
                                  <p:childTnLst>
                                    <p:set>
                                      <p:cBhvr>
                                        <p:cTn id="62" dur="1" fill="hold">
                                          <p:stCondLst>
                                            <p:cond delay="0"/>
                                          </p:stCondLst>
                                        </p:cTn>
                                        <p:tgtEl>
                                          <p:spTgt spid="15">
                                            <p:txEl>
                                              <p:pRg st="14" end="14"/>
                                            </p:txEl>
                                          </p:spTgt>
                                        </p:tgtEl>
                                        <p:attrNameLst>
                                          <p:attrName>style.visibility</p:attrName>
                                        </p:attrNameLst>
                                      </p:cBhvr>
                                      <p:to>
                                        <p:strVal val="visible"/>
                                      </p:to>
                                    </p:set>
                                    <p:anim calcmode="lin" valueType="num">
                                      <p:cBhvr>
                                        <p:cTn id="63" dur="5000" fill="hold"/>
                                        <p:tgtEl>
                                          <p:spTgt spid="15">
                                            <p:txEl>
                                              <p:pRg st="14" end="14"/>
                                            </p:txEl>
                                          </p:spTgt>
                                        </p:tgtEl>
                                        <p:attrNameLst>
                                          <p:attrName>ppt_x</p:attrName>
                                        </p:attrNameLst>
                                      </p:cBhvr>
                                      <p:tavLst>
                                        <p:tav tm="0">
                                          <p:val>
                                            <p:strVal val="#ppt_x"/>
                                          </p:val>
                                        </p:tav>
                                        <p:tav tm="100000">
                                          <p:val>
                                            <p:strVal val="#ppt_x"/>
                                          </p:val>
                                        </p:tav>
                                      </p:tavLst>
                                    </p:anim>
                                    <p:anim calcmode="lin" valueType="num">
                                      <p:cBhvr>
                                        <p:cTn id="64" dur="5000" fill="hold"/>
                                        <p:tgtEl>
                                          <p:spTgt spid="15">
                                            <p:txEl>
                                              <p:pRg st="14" end="14"/>
                                            </p:txEl>
                                          </p:spTgt>
                                        </p:tgtEl>
                                        <p:attrNameLst>
                                          <p:attrName>ppt_y</p:attrName>
                                        </p:attrNameLst>
                                      </p:cBhvr>
                                      <p:tavLst>
                                        <p:tav tm="0">
                                          <p:val>
                                            <p:strVal val="#ppt_y+1"/>
                                          </p:val>
                                        </p:tav>
                                        <p:tav tm="100000">
                                          <p:val>
                                            <p:strVal val="#ppt_y-1"/>
                                          </p:val>
                                        </p:tav>
                                      </p:tavLst>
                                    </p:anim>
                                  </p:childTnLst>
                                </p:cTn>
                              </p:par>
                              <p:par>
                                <p:cTn id="65" presetID="28" presetClass="entr" presetSubtype="0" repeatCount="indefinite" fill="hold" nodeType="withEffect">
                                  <p:stCondLst>
                                    <p:cond delay="0"/>
                                  </p:stCondLst>
                                  <p:endCondLst>
                                    <p:cond evt="onNext" delay="0">
                                      <p:tgtEl>
                                        <p:sldTgt/>
                                      </p:tgtEl>
                                    </p:cond>
                                  </p:endCondLst>
                                  <p:childTnLst>
                                    <p:set>
                                      <p:cBhvr>
                                        <p:cTn id="66" dur="1" fill="hold">
                                          <p:stCondLst>
                                            <p:cond delay="0"/>
                                          </p:stCondLst>
                                        </p:cTn>
                                        <p:tgtEl>
                                          <p:spTgt spid="15">
                                            <p:txEl>
                                              <p:pRg st="15" end="15"/>
                                            </p:txEl>
                                          </p:spTgt>
                                        </p:tgtEl>
                                        <p:attrNameLst>
                                          <p:attrName>style.visibility</p:attrName>
                                        </p:attrNameLst>
                                      </p:cBhvr>
                                      <p:to>
                                        <p:strVal val="visible"/>
                                      </p:to>
                                    </p:set>
                                    <p:anim calcmode="lin" valueType="num">
                                      <p:cBhvr>
                                        <p:cTn id="67" dur="5000" fill="hold"/>
                                        <p:tgtEl>
                                          <p:spTgt spid="15">
                                            <p:txEl>
                                              <p:pRg st="15" end="15"/>
                                            </p:txEl>
                                          </p:spTgt>
                                        </p:tgtEl>
                                        <p:attrNameLst>
                                          <p:attrName>ppt_x</p:attrName>
                                        </p:attrNameLst>
                                      </p:cBhvr>
                                      <p:tavLst>
                                        <p:tav tm="0">
                                          <p:val>
                                            <p:strVal val="#ppt_x"/>
                                          </p:val>
                                        </p:tav>
                                        <p:tav tm="100000">
                                          <p:val>
                                            <p:strVal val="#ppt_x"/>
                                          </p:val>
                                        </p:tav>
                                      </p:tavLst>
                                    </p:anim>
                                    <p:anim calcmode="lin" valueType="num">
                                      <p:cBhvr>
                                        <p:cTn id="68" dur="5000" fill="hold"/>
                                        <p:tgtEl>
                                          <p:spTgt spid="15">
                                            <p:txEl>
                                              <p:pRg st="15" end="15"/>
                                            </p:txEl>
                                          </p:spTgt>
                                        </p:tgtEl>
                                        <p:attrNameLst>
                                          <p:attrName>ppt_y</p:attrName>
                                        </p:attrNameLst>
                                      </p:cBhvr>
                                      <p:tavLst>
                                        <p:tav tm="0">
                                          <p:val>
                                            <p:strVal val="#ppt_y+1"/>
                                          </p:val>
                                        </p:tav>
                                        <p:tav tm="100000">
                                          <p:val>
                                            <p:strVal val="#ppt_y-1"/>
                                          </p:val>
                                        </p:tav>
                                      </p:tavLst>
                                    </p:anim>
                                  </p:childTnLst>
                                </p:cTn>
                              </p:par>
                              <p:par>
                                <p:cTn id="69" presetID="28" presetClass="entr" presetSubtype="0" repeatCount="indefinite" fill="hold" nodeType="withEffect">
                                  <p:stCondLst>
                                    <p:cond delay="0"/>
                                  </p:stCondLst>
                                  <p:endCondLst>
                                    <p:cond evt="onNext" delay="0">
                                      <p:tgtEl>
                                        <p:sldTgt/>
                                      </p:tgtEl>
                                    </p:cond>
                                  </p:endCondLst>
                                  <p:childTnLst>
                                    <p:set>
                                      <p:cBhvr>
                                        <p:cTn id="70" dur="1" fill="hold">
                                          <p:stCondLst>
                                            <p:cond delay="0"/>
                                          </p:stCondLst>
                                        </p:cTn>
                                        <p:tgtEl>
                                          <p:spTgt spid="15">
                                            <p:txEl>
                                              <p:pRg st="16" end="16"/>
                                            </p:txEl>
                                          </p:spTgt>
                                        </p:tgtEl>
                                        <p:attrNameLst>
                                          <p:attrName>style.visibility</p:attrName>
                                        </p:attrNameLst>
                                      </p:cBhvr>
                                      <p:to>
                                        <p:strVal val="visible"/>
                                      </p:to>
                                    </p:set>
                                    <p:anim calcmode="lin" valueType="num">
                                      <p:cBhvr>
                                        <p:cTn id="71" dur="5000" fill="hold"/>
                                        <p:tgtEl>
                                          <p:spTgt spid="15">
                                            <p:txEl>
                                              <p:pRg st="16" end="16"/>
                                            </p:txEl>
                                          </p:spTgt>
                                        </p:tgtEl>
                                        <p:attrNameLst>
                                          <p:attrName>ppt_x</p:attrName>
                                        </p:attrNameLst>
                                      </p:cBhvr>
                                      <p:tavLst>
                                        <p:tav tm="0">
                                          <p:val>
                                            <p:strVal val="#ppt_x"/>
                                          </p:val>
                                        </p:tav>
                                        <p:tav tm="100000">
                                          <p:val>
                                            <p:strVal val="#ppt_x"/>
                                          </p:val>
                                        </p:tav>
                                      </p:tavLst>
                                    </p:anim>
                                    <p:anim calcmode="lin" valueType="num">
                                      <p:cBhvr>
                                        <p:cTn id="72" dur="5000" fill="hold"/>
                                        <p:tgtEl>
                                          <p:spTgt spid="15">
                                            <p:txEl>
                                              <p:pRg st="16" end="16"/>
                                            </p:txEl>
                                          </p:spTgt>
                                        </p:tgtEl>
                                        <p:attrNameLst>
                                          <p:attrName>ppt_y</p:attrName>
                                        </p:attrNameLst>
                                      </p:cBhvr>
                                      <p:tavLst>
                                        <p:tav tm="0">
                                          <p:val>
                                            <p:strVal val="#ppt_y+1"/>
                                          </p:val>
                                        </p:tav>
                                        <p:tav tm="100000">
                                          <p:val>
                                            <p:strVal val="#ppt_y-1"/>
                                          </p:val>
                                        </p:tav>
                                      </p:tavLst>
                                    </p:anim>
                                  </p:childTnLst>
                                </p:cTn>
                              </p:par>
                              <p:par>
                                <p:cTn id="73" presetID="28" presetClass="entr" presetSubtype="0" repeatCount="indefinite" fill="hold" nodeType="withEffect">
                                  <p:stCondLst>
                                    <p:cond delay="0"/>
                                  </p:stCondLst>
                                  <p:endCondLst>
                                    <p:cond evt="onNext" delay="0">
                                      <p:tgtEl>
                                        <p:sldTgt/>
                                      </p:tgtEl>
                                    </p:cond>
                                  </p:endCondLst>
                                  <p:childTnLst>
                                    <p:set>
                                      <p:cBhvr>
                                        <p:cTn id="74" dur="1" fill="hold">
                                          <p:stCondLst>
                                            <p:cond delay="0"/>
                                          </p:stCondLst>
                                        </p:cTn>
                                        <p:tgtEl>
                                          <p:spTgt spid="15">
                                            <p:txEl>
                                              <p:pRg st="17" end="17"/>
                                            </p:txEl>
                                          </p:spTgt>
                                        </p:tgtEl>
                                        <p:attrNameLst>
                                          <p:attrName>style.visibility</p:attrName>
                                        </p:attrNameLst>
                                      </p:cBhvr>
                                      <p:to>
                                        <p:strVal val="visible"/>
                                      </p:to>
                                    </p:set>
                                    <p:anim calcmode="lin" valueType="num">
                                      <p:cBhvr>
                                        <p:cTn id="75" dur="5000" fill="hold"/>
                                        <p:tgtEl>
                                          <p:spTgt spid="15">
                                            <p:txEl>
                                              <p:pRg st="17" end="17"/>
                                            </p:txEl>
                                          </p:spTgt>
                                        </p:tgtEl>
                                        <p:attrNameLst>
                                          <p:attrName>ppt_x</p:attrName>
                                        </p:attrNameLst>
                                      </p:cBhvr>
                                      <p:tavLst>
                                        <p:tav tm="0">
                                          <p:val>
                                            <p:strVal val="#ppt_x"/>
                                          </p:val>
                                        </p:tav>
                                        <p:tav tm="100000">
                                          <p:val>
                                            <p:strVal val="#ppt_x"/>
                                          </p:val>
                                        </p:tav>
                                      </p:tavLst>
                                    </p:anim>
                                    <p:anim calcmode="lin" valueType="num">
                                      <p:cBhvr>
                                        <p:cTn id="76" dur="5000" fill="hold"/>
                                        <p:tgtEl>
                                          <p:spTgt spid="15">
                                            <p:txEl>
                                              <p:pRg st="17" end="17"/>
                                            </p:txEl>
                                          </p:spTgt>
                                        </p:tgtEl>
                                        <p:attrNameLst>
                                          <p:attrName>ppt_y</p:attrName>
                                        </p:attrNameLst>
                                      </p:cBhvr>
                                      <p:tavLst>
                                        <p:tav tm="0">
                                          <p:val>
                                            <p:strVal val="#ppt_y+1"/>
                                          </p:val>
                                        </p:tav>
                                        <p:tav tm="100000">
                                          <p:val>
                                            <p:strVal val="#ppt_y-1"/>
                                          </p:val>
                                        </p:tav>
                                      </p:tavLst>
                                    </p:anim>
                                  </p:childTnLst>
                                </p:cTn>
                              </p:par>
                              <p:par>
                                <p:cTn id="77" presetID="28" presetClass="entr" presetSubtype="0" repeatCount="indefinite" fill="hold" nodeType="withEffect">
                                  <p:stCondLst>
                                    <p:cond delay="0"/>
                                  </p:stCondLst>
                                  <p:endCondLst>
                                    <p:cond evt="onNext" delay="0">
                                      <p:tgtEl>
                                        <p:sldTgt/>
                                      </p:tgtEl>
                                    </p:cond>
                                  </p:endCondLst>
                                  <p:childTnLst>
                                    <p:set>
                                      <p:cBhvr>
                                        <p:cTn id="78" dur="1" fill="hold">
                                          <p:stCondLst>
                                            <p:cond delay="0"/>
                                          </p:stCondLst>
                                        </p:cTn>
                                        <p:tgtEl>
                                          <p:spTgt spid="38">
                                            <p:txEl>
                                              <p:pRg st="1" end="1"/>
                                            </p:txEl>
                                          </p:spTgt>
                                        </p:tgtEl>
                                        <p:attrNameLst>
                                          <p:attrName>style.visibility</p:attrName>
                                        </p:attrNameLst>
                                      </p:cBhvr>
                                      <p:to>
                                        <p:strVal val="visible"/>
                                      </p:to>
                                    </p:set>
                                    <p:anim calcmode="lin" valueType="num">
                                      <p:cBhvr>
                                        <p:cTn id="79" dur="5000" fill="hold"/>
                                        <p:tgtEl>
                                          <p:spTgt spid="38">
                                            <p:txEl>
                                              <p:pRg st="1" end="1"/>
                                            </p:txEl>
                                          </p:spTgt>
                                        </p:tgtEl>
                                        <p:attrNameLst>
                                          <p:attrName>ppt_x</p:attrName>
                                        </p:attrNameLst>
                                      </p:cBhvr>
                                      <p:tavLst>
                                        <p:tav tm="0">
                                          <p:val>
                                            <p:strVal val="#ppt_x"/>
                                          </p:val>
                                        </p:tav>
                                        <p:tav tm="100000">
                                          <p:val>
                                            <p:strVal val="#ppt_x"/>
                                          </p:val>
                                        </p:tav>
                                      </p:tavLst>
                                    </p:anim>
                                    <p:anim calcmode="lin" valueType="num">
                                      <p:cBhvr>
                                        <p:cTn id="80" dur="5000" fill="hold"/>
                                        <p:tgtEl>
                                          <p:spTgt spid="38">
                                            <p:txEl>
                                              <p:pRg st="1" end="1"/>
                                            </p:txEl>
                                          </p:spTgt>
                                        </p:tgtEl>
                                        <p:attrNameLst>
                                          <p:attrName>ppt_y</p:attrName>
                                        </p:attrNameLst>
                                      </p:cBhvr>
                                      <p:tavLst>
                                        <p:tav tm="0">
                                          <p:val>
                                            <p:strVal val="#ppt_y+1"/>
                                          </p:val>
                                        </p:tav>
                                        <p:tav tm="100000">
                                          <p:val>
                                            <p:strVal val="#ppt_y-1"/>
                                          </p:val>
                                        </p:tav>
                                      </p:tavLst>
                                    </p:anim>
                                  </p:childTnLst>
                                </p:cTn>
                              </p:par>
                              <p:par>
                                <p:cTn id="81" presetID="28" presetClass="entr" presetSubtype="0" repeatCount="indefinite" fill="hold" nodeType="withEffect">
                                  <p:stCondLst>
                                    <p:cond delay="0"/>
                                  </p:stCondLst>
                                  <p:endCondLst>
                                    <p:cond evt="onNext" delay="0">
                                      <p:tgtEl>
                                        <p:sldTgt/>
                                      </p:tgtEl>
                                    </p:cond>
                                  </p:endCondLst>
                                  <p:childTnLst>
                                    <p:set>
                                      <p:cBhvr>
                                        <p:cTn id="82" dur="1" fill="hold">
                                          <p:stCondLst>
                                            <p:cond delay="0"/>
                                          </p:stCondLst>
                                        </p:cTn>
                                        <p:tgtEl>
                                          <p:spTgt spid="38">
                                            <p:txEl>
                                              <p:pRg st="0" end="0"/>
                                            </p:txEl>
                                          </p:spTgt>
                                        </p:tgtEl>
                                        <p:attrNameLst>
                                          <p:attrName>style.visibility</p:attrName>
                                        </p:attrNameLst>
                                      </p:cBhvr>
                                      <p:to>
                                        <p:strVal val="visible"/>
                                      </p:to>
                                    </p:set>
                                    <p:anim calcmode="lin" valueType="num">
                                      <p:cBhvr>
                                        <p:cTn id="83" dur="50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84" dur="5000" fill="hold"/>
                                        <p:tgtEl>
                                          <p:spTgt spid="38">
                                            <p:txEl>
                                              <p:pRg st="0" end="0"/>
                                            </p:txEl>
                                          </p:spTgt>
                                        </p:tgtEl>
                                        <p:attrNameLst>
                                          <p:attrName>ppt_y</p:attrName>
                                        </p:attrNameLst>
                                      </p:cBhvr>
                                      <p:tavLst>
                                        <p:tav tm="0">
                                          <p:val>
                                            <p:strVal val="#ppt_y+1"/>
                                          </p:val>
                                        </p:tav>
                                        <p:tav tm="100000">
                                          <p:val>
                                            <p:strVal val="#ppt_y-1"/>
                                          </p:val>
                                        </p:tav>
                                      </p:tavLst>
                                    </p:anim>
                                  </p:childTnLst>
                                </p:cTn>
                              </p:par>
                              <p:par>
                                <p:cTn id="85" presetID="28" presetClass="entr" presetSubtype="0" repeatCount="indefinite" fill="hold" nodeType="withEffect">
                                  <p:stCondLst>
                                    <p:cond delay="0"/>
                                  </p:stCondLst>
                                  <p:endCondLst>
                                    <p:cond evt="onNext" delay="0">
                                      <p:tgtEl>
                                        <p:sldTgt/>
                                      </p:tgtEl>
                                    </p:cond>
                                  </p:endCondLst>
                                  <p:childTnLst>
                                    <p:set>
                                      <p:cBhvr>
                                        <p:cTn id="86" dur="1" fill="hold">
                                          <p:stCondLst>
                                            <p:cond delay="0"/>
                                          </p:stCondLst>
                                        </p:cTn>
                                        <p:tgtEl>
                                          <p:spTgt spid="38">
                                            <p:txEl>
                                              <p:pRg st="2" end="2"/>
                                            </p:txEl>
                                          </p:spTgt>
                                        </p:tgtEl>
                                        <p:attrNameLst>
                                          <p:attrName>style.visibility</p:attrName>
                                        </p:attrNameLst>
                                      </p:cBhvr>
                                      <p:to>
                                        <p:strVal val="visible"/>
                                      </p:to>
                                    </p:set>
                                    <p:anim calcmode="lin" valueType="num">
                                      <p:cBhvr>
                                        <p:cTn id="87" dur="5000" fill="hold"/>
                                        <p:tgtEl>
                                          <p:spTgt spid="38">
                                            <p:txEl>
                                              <p:pRg st="2" end="2"/>
                                            </p:txEl>
                                          </p:spTgt>
                                        </p:tgtEl>
                                        <p:attrNameLst>
                                          <p:attrName>ppt_x</p:attrName>
                                        </p:attrNameLst>
                                      </p:cBhvr>
                                      <p:tavLst>
                                        <p:tav tm="0">
                                          <p:val>
                                            <p:strVal val="#ppt_x"/>
                                          </p:val>
                                        </p:tav>
                                        <p:tav tm="100000">
                                          <p:val>
                                            <p:strVal val="#ppt_x"/>
                                          </p:val>
                                        </p:tav>
                                      </p:tavLst>
                                    </p:anim>
                                    <p:anim calcmode="lin" valueType="num">
                                      <p:cBhvr>
                                        <p:cTn id="88" dur="5000" fill="hold"/>
                                        <p:tgtEl>
                                          <p:spTgt spid="38">
                                            <p:txEl>
                                              <p:pRg st="2" end="2"/>
                                            </p:txEl>
                                          </p:spTgt>
                                        </p:tgtEl>
                                        <p:attrNameLst>
                                          <p:attrName>ppt_y</p:attrName>
                                        </p:attrNameLst>
                                      </p:cBhvr>
                                      <p:tavLst>
                                        <p:tav tm="0">
                                          <p:val>
                                            <p:strVal val="#ppt_y+1"/>
                                          </p:val>
                                        </p:tav>
                                        <p:tav tm="100000">
                                          <p:val>
                                            <p:strVal val="#ppt_y-1"/>
                                          </p:val>
                                        </p:tav>
                                      </p:tavLst>
                                    </p:anim>
                                  </p:childTnLst>
                                </p:cTn>
                              </p:par>
                              <p:par>
                                <p:cTn id="89" presetID="28" presetClass="entr" presetSubtype="0" repeatCount="indefinite" fill="hold" nodeType="withEffect">
                                  <p:stCondLst>
                                    <p:cond delay="0"/>
                                  </p:stCondLst>
                                  <p:endCondLst>
                                    <p:cond evt="onNext" delay="0">
                                      <p:tgtEl>
                                        <p:sldTgt/>
                                      </p:tgtEl>
                                    </p:cond>
                                  </p:endCondLst>
                                  <p:childTnLst>
                                    <p:set>
                                      <p:cBhvr>
                                        <p:cTn id="90" dur="1" fill="hold">
                                          <p:stCondLst>
                                            <p:cond delay="0"/>
                                          </p:stCondLst>
                                        </p:cTn>
                                        <p:tgtEl>
                                          <p:spTgt spid="38">
                                            <p:txEl>
                                              <p:pRg st="3" end="3"/>
                                            </p:txEl>
                                          </p:spTgt>
                                        </p:tgtEl>
                                        <p:attrNameLst>
                                          <p:attrName>style.visibility</p:attrName>
                                        </p:attrNameLst>
                                      </p:cBhvr>
                                      <p:to>
                                        <p:strVal val="visible"/>
                                      </p:to>
                                    </p:set>
                                    <p:anim calcmode="lin" valueType="num">
                                      <p:cBhvr>
                                        <p:cTn id="91" dur="5000" fill="hold"/>
                                        <p:tgtEl>
                                          <p:spTgt spid="38">
                                            <p:txEl>
                                              <p:pRg st="3" end="3"/>
                                            </p:txEl>
                                          </p:spTgt>
                                        </p:tgtEl>
                                        <p:attrNameLst>
                                          <p:attrName>ppt_x</p:attrName>
                                        </p:attrNameLst>
                                      </p:cBhvr>
                                      <p:tavLst>
                                        <p:tav tm="0">
                                          <p:val>
                                            <p:strVal val="#ppt_x"/>
                                          </p:val>
                                        </p:tav>
                                        <p:tav tm="100000">
                                          <p:val>
                                            <p:strVal val="#ppt_x"/>
                                          </p:val>
                                        </p:tav>
                                      </p:tavLst>
                                    </p:anim>
                                    <p:anim calcmode="lin" valueType="num">
                                      <p:cBhvr>
                                        <p:cTn id="92" dur="5000" fill="hold"/>
                                        <p:tgtEl>
                                          <p:spTgt spid="38">
                                            <p:txEl>
                                              <p:pRg st="3" end="3"/>
                                            </p:txEl>
                                          </p:spTgt>
                                        </p:tgtEl>
                                        <p:attrNameLst>
                                          <p:attrName>ppt_y</p:attrName>
                                        </p:attrNameLst>
                                      </p:cBhvr>
                                      <p:tavLst>
                                        <p:tav tm="0">
                                          <p:val>
                                            <p:strVal val="#ppt_y+1"/>
                                          </p:val>
                                        </p:tav>
                                        <p:tav tm="100000">
                                          <p:val>
                                            <p:strVal val="#ppt_y-1"/>
                                          </p:val>
                                        </p:tav>
                                      </p:tavLst>
                                    </p:anim>
                                  </p:childTnLst>
                                </p:cTn>
                              </p:par>
                              <p:par>
                                <p:cTn id="93" presetID="28" presetClass="entr" presetSubtype="0" repeatCount="indefinite" fill="hold" nodeType="withEffect">
                                  <p:stCondLst>
                                    <p:cond delay="0"/>
                                  </p:stCondLst>
                                  <p:endCondLst>
                                    <p:cond evt="onNext" delay="0">
                                      <p:tgtEl>
                                        <p:sldTgt/>
                                      </p:tgtEl>
                                    </p:cond>
                                  </p:endCondLst>
                                  <p:childTnLst>
                                    <p:set>
                                      <p:cBhvr>
                                        <p:cTn id="94" dur="1" fill="hold">
                                          <p:stCondLst>
                                            <p:cond delay="0"/>
                                          </p:stCondLst>
                                        </p:cTn>
                                        <p:tgtEl>
                                          <p:spTgt spid="38">
                                            <p:txEl>
                                              <p:pRg st="4" end="4"/>
                                            </p:txEl>
                                          </p:spTgt>
                                        </p:tgtEl>
                                        <p:attrNameLst>
                                          <p:attrName>style.visibility</p:attrName>
                                        </p:attrNameLst>
                                      </p:cBhvr>
                                      <p:to>
                                        <p:strVal val="visible"/>
                                      </p:to>
                                    </p:set>
                                    <p:anim calcmode="lin" valueType="num">
                                      <p:cBhvr>
                                        <p:cTn id="95" dur="5000" fill="hold"/>
                                        <p:tgtEl>
                                          <p:spTgt spid="38">
                                            <p:txEl>
                                              <p:pRg st="4" end="4"/>
                                            </p:txEl>
                                          </p:spTgt>
                                        </p:tgtEl>
                                        <p:attrNameLst>
                                          <p:attrName>ppt_x</p:attrName>
                                        </p:attrNameLst>
                                      </p:cBhvr>
                                      <p:tavLst>
                                        <p:tav tm="0">
                                          <p:val>
                                            <p:strVal val="#ppt_x"/>
                                          </p:val>
                                        </p:tav>
                                        <p:tav tm="100000">
                                          <p:val>
                                            <p:strVal val="#ppt_x"/>
                                          </p:val>
                                        </p:tav>
                                      </p:tavLst>
                                    </p:anim>
                                    <p:anim calcmode="lin" valueType="num">
                                      <p:cBhvr>
                                        <p:cTn id="96" dur="5000" fill="hold"/>
                                        <p:tgtEl>
                                          <p:spTgt spid="38">
                                            <p:txEl>
                                              <p:pRg st="4" end="4"/>
                                            </p:txEl>
                                          </p:spTgt>
                                        </p:tgtEl>
                                        <p:attrNameLst>
                                          <p:attrName>ppt_y</p:attrName>
                                        </p:attrNameLst>
                                      </p:cBhvr>
                                      <p:tavLst>
                                        <p:tav tm="0">
                                          <p:val>
                                            <p:strVal val="#ppt_y+1"/>
                                          </p:val>
                                        </p:tav>
                                        <p:tav tm="100000">
                                          <p:val>
                                            <p:strVal val="#ppt_y-1"/>
                                          </p:val>
                                        </p:tav>
                                      </p:tavLst>
                                    </p:anim>
                                  </p:childTnLst>
                                </p:cTn>
                              </p:par>
                              <p:par>
                                <p:cTn id="97" presetID="28" presetClass="entr" presetSubtype="0" repeatCount="indefinite" fill="hold" nodeType="withEffect">
                                  <p:stCondLst>
                                    <p:cond delay="0"/>
                                  </p:stCondLst>
                                  <p:endCondLst>
                                    <p:cond evt="onNext" delay="0">
                                      <p:tgtEl>
                                        <p:sldTgt/>
                                      </p:tgtEl>
                                    </p:cond>
                                  </p:endCondLst>
                                  <p:childTnLst>
                                    <p:set>
                                      <p:cBhvr>
                                        <p:cTn id="98" dur="1" fill="hold">
                                          <p:stCondLst>
                                            <p:cond delay="0"/>
                                          </p:stCondLst>
                                        </p:cTn>
                                        <p:tgtEl>
                                          <p:spTgt spid="38">
                                            <p:txEl>
                                              <p:pRg st="5" end="5"/>
                                            </p:txEl>
                                          </p:spTgt>
                                        </p:tgtEl>
                                        <p:attrNameLst>
                                          <p:attrName>style.visibility</p:attrName>
                                        </p:attrNameLst>
                                      </p:cBhvr>
                                      <p:to>
                                        <p:strVal val="visible"/>
                                      </p:to>
                                    </p:set>
                                    <p:anim calcmode="lin" valueType="num">
                                      <p:cBhvr>
                                        <p:cTn id="99" dur="5000" fill="hold"/>
                                        <p:tgtEl>
                                          <p:spTgt spid="38">
                                            <p:txEl>
                                              <p:pRg st="5" end="5"/>
                                            </p:txEl>
                                          </p:spTgt>
                                        </p:tgtEl>
                                        <p:attrNameLst>
                                          <p:attrName>ppt_x</p:attrName>
                                        </p:attrNameLst>
                                      </p:cBhvr>
                                      <p:tavLst>
                                        <p:tav tm="0">
                                          <p:val>
                                            <p:strVal val="#ppt_x"/>
                                          </p:val>
                                        </p:tav>
                                        <p:tav tm="100000">
                                          <p:val>
                                            <p:strVal val="#ppt_x"/>
                                          </p:val>
                                        </p:tav>
                                      </p:tavLst>
                                    </p:anim>
                                    <p:anim calcmode="lin" valueType="num">
                                      <p:cBhvr>
                                        <p:cTn id="100" dur="5000" fill="hold"/>
                                        <p:tgtEl>
                                          <p:spTgt spid="38">
                                            <p:txEl>
                                              <p:pRg st="5" end="5"/>
                                            </p:txEl>
                                          </p:spTgt>
                                        </p:tgtEl>
                                        <p:attrNameLst>
                                          <p:attrName>ppt_y</p:attrName>
                                        </p:attrNameLst>
                                      </p:cBhvr>
                                      <p:tavLst>
                                        <p:tav tm="0">
                                          <p:val>
                                            <p:strVal val="#ppt_y+1"/>
                                          </p:val>
                                        </p:tav>
                                        <p:tav tm="100000">
                                          <p:val>
                                            <p:strVal val="#ppt_y-1"/>
                                          </p:val>
                                        </p:tav>
                                      </p:tavLst>
                                    </p:anim>
                                  </p:childTnLst>
                                </p:cTn>
                              </p:par>
                              <p:par>
                                <p:cTn id="101" presetID="28" presetClass="entr" presetSubtype="0" repeatCount="indefinite" fill="hold" nodeType="withEffect">
                                  <p:stCondLst>
                                    <p:cond delay="0"/>
                                  </p:stCondLst>
                                  <p:endCondLst>
                                    <p:cond evt="onNext" delay="0">
                                      <p:tgtEl>
                                        <p:sldTgt/>
                                      </p:tgtEl>
                                    </p:cond>
                                  </p:endCondLst>
                                  <p:childTnLst>
                                    <p:set>
                                      <p:cBhvr>
                                        <p:cTn id="102" dur="1" fill="hold">
                                          <p:stCondLst>
                                            <p:cond delay="0"/>
                                          </p:stCondLst>
                                        </p:cTn>
                                        <p:tgtEl>
                                          <p:spTgt spid="38">
                                            <p:txEl>
                                              <p:pRg st="6" end="6"/>
                                            </p:txEl>
                                          </p:spTgt>
                                        </p:tgtEl>
                                        <p:attrNameLst>
                                          <p:attrName>style.visibility</p:attrName>
                                        </p:attrNameLst>
                                      </p:cBhvr>
                                      <p:to>
                                        <p:strVal val="visible"/>
                                      </p:to>
                                    </p:set>
                                    <p:anim calcmode="lin" valueType="num">
                                      <p:cBhvr>
                                        <p:cTn id="103" dur="5000" fill="hold"/>
                                        <p:tgtEl>
                                          <p:spTgt spid="38">
                                            <p:txEl>
                                              <p:pRg st="6" end="6"/>
                                            </p:txEl>
                                          </p:spTgt>
                                        </p:tgtEl>
                                        <p:attrNameLst>
                                          <p:attrName>ppt_x</p:attrName>
                                        </p:attrNameLst>
                                      </p:cBhvr>
                                      <p:tavLst>
                                        <p:tav tm="0">
                                          <p:val>
                                            <p:strVal val="#ppt_x"/>
                                          </p:val>
                                        </p:tav>
                                        <p:tav tm="100000">
                                          <p:val>
                                            <p:strVal val="#ppt_x"/>
                                          </p:val>
                                        </p:tav>
                                      </p:tavLst>
                                    </p:anim>
                                    <p:anim calcmode="lin" valueType="num">
                                      <p:cBhvr>
                                        <p:cTn id="104" dur="5000" fill="hold"/>
                                        <p:tgtEl>
                                          <p:spTgt spid="38">
                                            <p:txEl>
                                              <p:pRg st="6" end="6"/>
                                            </p:txEl>
                                          </p:spTgt>
                                        </p:tgtEl>
                                        <p:attrNameLst>
                                          <p:attrName>ppt_y</p:attrName>
                                        </p:attrNameLst>
                                      </p:cBhvr>
                                      <p:tavLst>
                                        <p:tav tm="0">
                                          <p:val>
                                            <p:strVal val="#ppt_y+1"/>
                                          </p:val>
                                        </p:tav>
                                        <p:tav tm="100000">
                                          <p:val>
                                            <p:strVal val="#ppt_y-1"/>
                                          </p:val>
                                        </p:tav>
                                      </p:tavLst>
                                    </p:anim>
                                  </p:childTnLst>
                                </p:cTn>
                              </p:par>
                              <p:par>
                                <p:cTn id="105" presetID="28" presetClass="entr" presetSubtype="0" repeatCount="indefinite" fill="hold" nodeType="withEffect">
                                  <p:stCondLst>
                                    <p:cond delay="0"/>
                                  </p:stCondLst>
                                  <p:endCondLst>
                                    <p:cond evt="onNext" delay="0">
                                      <p:tgtEl>
                                        <p:sldTgt/>
                                      </p:tgtEl>
                                    </p:cond>
                                  </p:endCondLst>
                                  <p:childTnLst>
                                    <p:set>
                                      <p:cBhvr>
                                        <p:cTn id="106" dur="1" fill="hold">
                                          <p:stCondLst>
                                            <p:cond delay="0"/>
                                          </p:stCondLst>
                                        </p:cTn>
                                        <p:tgtEl>
                                          <p:spTgt spid="38">
                                            <p:txEl>
                                              <p:pRg st="7" end="7"/>
                                            </p:txEl>
                                          </p:spTgt>
                                        </p:tgtEl>
                                        <p:attrNameLst>
                                          <p:attrName>style.visibility</p:attrName>
                                        </p:attrNameLst>
                                      </p:cBhvr>
                                      <p:to>
                                        <p:strVal val="visible"/>
                                      </p:to>
                                    </p:set>
                                    <p:anim calcmode="lin" valueType="num">
                                      <p:cBhvr>
                                        <p:cTn id="107" dur="5000" fill="hold"/>
                                        <p:tgtEl>
                                          <p:spTgt spid="38">
                                            <p:txEl>
                                              <p:pRg st="7" end="7"/>
                                            </p:txEl>
                                          </p:spTgt>
                                        </p:tgtEl>
                                        <p:attrNameLst>
                                          <p:attrName>ppt_x</p:attrName>
                                        </p:attrNameLst>
                                      </p:cBhvr>
                                      <p:tavLst>
                                        <p:tav tm="0">
                                          <p:val>
                                            <p:strVal val="#ppt_x"/>
                                          </p:val>
                                        </p:tav>
                                        <p:tav tm="100000">
                                          <p:val>
                                            <p:strVal val="#ppt_x"/>
                                          </p:val>
                                        </p:tav>
                                      </p:tavLst>
                                    </p:anim>
                                    <p:anim calcmode="lin" valueType="num">
                                      <p:cBhvr>
                                        <p:cTn id="108" dur="5000" fill="hold"/>
                                        <p:tgtEl>
                                          <p:spTgt spid="38">
                                            <p:txEl>
                                              <p:pRg st="7" end="7"/>
                                            </p:txEl>
                                          </p:spTgt>
                                        </p:tgtEl>
                                        <p:attrNameLst>
                                          <p:attrName>ppt_y</p:attrName>
                                        </p:attrNameLst>
                                      </p:cBhvr>
                                      <p:tavLst>
                                        <p:tav tm="0">
                                          <p:val>
                                            <p:strVal val="#ppt_y+1"/>
                                          </p:val>
                                        </p:tav>
                                        <p:tav tm="100000">
                                          <p:val>
                                            <p:strVal val="#ppt_y-1"/>
                                          </p:val>
                                        </p:tav>
                                      </p:tavLst>
                                    </p:anim>
                                  </p:childTnLst>
                                </p:cTn>
                              </p:par>
                              <p:par>
                                <p:cTn id="109" presetID="28" presetClass="entr" presetSubtype="0" repeatCount="indefinite" fill="hold" nodeType="withEffect">
                                  <p:stCondLst>
                                    <p:cond delay="0"/>
                                  </p:stCondLst>
                                  <p:endCondLst>
                                    <p:cond evt="onNext" delay="0">
                                      <p:tgtEl>
                                        <p:sldTgt/>
                                      </p:tgtEl>
                                    </p:cond>
                                  </p:endCondLst>
                                  <p:childTnLst>
                                    <p:set>
                                      <p:cBhvr>
                                        <p:cTn id="110" dur="1" fill="hold">
                                          <p:stCondLst>
                                            <p:cond delay="0"/>
                                          </p:stCondLst>
                                        </p:cTn>
                                        <p:tgtEl>
                                          <p:spTgt spid="38">
                                            <p:txEl>
                                              <p:pRg st="8" end="8"/>
                                            </p:txEl>
                                          </p:spTgt>
                                        </p:tgtEl>
                                        <p:attrNameLst>
                                          <p:attrName>style.visibility</p:attrName>
                                        </p:attrNameLst>
                                      </p:cBhvr>
                                      <p:to>
                                        <p:strVal val="visible"/>
                                      </p:to>
                                    </p:set>
                                    <p:anim calcmode="lin" valueType="num">
                                      <p:cBhvr>
                                        <p:cTn id="111" dur="5000" fill="hold"/>
                                        <p:tgtEl>
                                          <p:spTgt spid="38">
                                            <p:txEl>
                                              <p:pRg st="8" end="8"/>
                                            </p:txEl>
                                          </p:spTgt>
                                        </p:tgtEl>
                                        <p:attrNameLst>
                                          <p:attrName>ppt_x</p:attrName>
                                        </p:attrNameLst>
                                      </p:cBhvr>
                                      <p:tavLst>
                                        <p:tav tm="0">
                                          <p:val>
                                            <p:strVal val="#ppt_x"/>
                                          </p:val>
                                        </p:tav>
                                        <p:tav tm="100000">
                                          <p:val>
                                            <p:strVal val="#ppt_x"/>
                                          </p:val>
                                        </p:tav>
                                      </p:tavLst>
                                    </p:anim>
                                    <p:anim calcmode="lin" valueType="num">
                                      <p:cBhvr>
                                        <p:cTn id="112" dur="5000" fill="hold"/>
                                        <p:tgtEl>
                                          <p:spTgt spid="38">
                                            <p:txEl>
                                              <p:pRg st="8" end="8"/>
                                            </p:txEl>
                                          </p:spTgt>
                                        </p:tgtEl>
                                        <p:attrNameLst>
                                          <p:attrName>ppt_y</p:attrName>
                                        </p:attrNameLst>
                                      </p:cBhvr>
                                      <p:tavLst>
                                        <p:tav tm="0">
                                          <p:val>
                                            <p:strVal val="#ppt_y+1"/>
                                          </p:val>
                                        </p:tav>
                                        <p:tav tm="100000">
                                          <p:val>
                                            <p:strVal val="#ppt_y-1"/>
                                          </p:val>
                                        </p:tav>
                                      </p:tavLst>
                                    </p:anim>
                                  </p:childTnLst>
                                </p:cTn>
                              </p:par>
                              <p:par>
                                <p:cTn id="113" presetID="28" presetClass="entr" presetSubtype="0" repeatCount="indefinite" fill="hold" nodeType="withEffect">
                                  <p:stCondLst>
                                    <p:cond delay="0"/>
                                  </p:stCondLst>
                                  <p:endCondLst>
                                    <p:cond evt="onNext" delay="0">
                                      <p:tgtEl>
                                        <p:sldTgt/>
                                      </p:tgtEl>
                                    </p:cond>
                                  </p:endCondLst>
                                  <p:childTnLst>
                                    <p:set>
                                      <p:cBhvr>
                                        <p:cTn id="114" dur="1" fill="hold">
                                          <p:stCondLst>
                                            <p:cond delay="0"/>
                                          </p:stCondLst>
                                        </p:cTn>
                                        <p:tgtEl>
                                          <p:spTgt spid="38">
                                            <p:txEl>
                                              <p:pRg st="9" end="9"/>
                                            </p:txEl>
                                          </p:spTgt>
                                        </p:tgtEl>
                                        <p:attrNameLst>
                                          <p:attrName>style.visibility</p:attrName>
                                        </p:attrNameLst>
                                      </p:cBhvr>
                                      <p:to>
                                        <p:strVal val="visible"/>
                                      </p:to>
                                    </p:set>
                                    <p:anim calcmode="lin" valueType="num">
                                      <p:cBhvr>
                                        <p:cTn id="115" dur="5000" fill="hold"/>
                                        <p:tgtEl>
                                          <p:spTgt spid="38">
                                            <p:txEl>
                                              <p:pRg st="9" end="9"/>
                                            </p:txEl>
                                          </p:spTgt>
                                        </p:tgtEl>
                                        <p:attrNameLst>
                                          <p:attrName>ppt_x</p:attrName>
                                        </p:attrNameLst>
                                      </p:cBhvr>
                                      <p:tavLst>
                                        <p:tav tm="0">
                                          <p:val>
                                            <p:strVal val="#ppt_x"/>
                                          </p:val>
                                        </p:tav>
                                        <p:tav tm="100000">
                                          <p:val>
                                            <p:strVal val="#ppt_x"/>
                                          </p:val>
                                        </p:tav>
                                      </p:tavLst>
                                    </p:anim>
                                    <p:anim calcmode="lin" valueType="num">
                                      <p:cBhvr>
                                        <p:cTn id="116" dur="5000" fill="hold"/>
                                        <p:tgtEl>
                                          <p:spTgt spid="38">
                                            <p:txEl>
                                              <p:pRg st="9" end="9"/>
                                            </p:txEl>
                                          </p:spTgt>
                                        </p:tgtEl>
                                        <p:attrNameLst>
                                          <p:attrName>ppt_y</p:attrName>
                                        </p:attrNameLst>
                                      </p:cBhvr>
                                      <p:tavLst>
                                        <p:tav tm="0">
                                          <p:val>
                                            <p:strVal val="#ppt_y+1"/>
                                          </p:val>
                                        </p:tav>
                                        <p:tav tm="100000">
                                          <p:val>
                                            <p:strVal val="#ppt_y-1"/>
                                          </p:val>
                                        </p:tav>
                                      </p:tavLst>
                                    </p:anim>
                                  </p:childTnLst>
                                </p:cTn>
                              </p:par>
                              <p:par>
                                <p:cTn id="117" presetID="28" presetClass="entr" presetSubtype="0" repeatCount="indefinite" fill="hold" nodeType="withEffect">
                                  <p:stCondLst>
                                    <p:cond delay="0"/>
                                  </p:stCondLst>
                                  <p:endCondLst>
                                    <p:cond evt="onNext" delay="0">
                                      <p:tgtEl>
                                        <p:sldTgt/>
                                      </p:tgtEl>
                                    </p:cond>
                                  </p:endCondLst>
                                  <p:childTnLst>
                                    <p:set>
                                      <p:cBhvr>
                                        <p:cTn id="118" dur="1" fill="hold">
                                          <p:stCondLst>
                                            <p:cond delay="0"/>
                                          </p:stCondLst>
                                        </p:cTn>
                                        <p:tgtEl>
                                          <p:spTgt spid="38">
                                            <p:txEl>
                                              <p:pRg st="10" end="10"/>
                                            </p:txEl>
                                          </p:spTgt>
                                        </p:tgtEl>
                                        <p:attrNameLst>
                                          <p:attrName>style.visibility</p:attrName>
                                        </p:attrNameLst>
                                      </p:cBhvr>
                                      <p:to>
                                        <p:strVal val="visible"/>
                                      </p:to>
                                    </p:set>
                                    <p:anim calcmode="lin" valueType="num">
                                      <p:cBhvr>
                                        <p:cTn id="119" dur="5000" fill="hold"/>
                                        <p:tgtEl>
                                          <p:spTgt spid="38">
                                            <p:txEl>
                                              <p:pRg st="10" end="10"/>
                                            </p:txEl>
                                          </p:spTgt>
                                        </p:tgtEl>
                                        <p:attrNameLst>
                                          <p:attrName>ppt_x</p:attrName>
                                        </p:attrNameLst>
                                      </p:cBhvr>
                                      <p:tavLst>
                                        <p:tav tm="0">
                                          <p:val>
                                            <p:strVal val="#ppt_x"/>
                                          </p:val>
                                        </p:tav>
                                        <p:tav tm="100000">
                                          <p:val>
                                            <p:strVal val="#ppt_x"/>
                                          </p:val>
                                        </p:tav>
                                      </p:tavLst>
                                    </p:anim>
                                    <p:anim calcmode="lin" valueType="num">
                                      <p:cBhvr>
                                        <p:cTn id="120" dur="5000" fill="hold"/>
                                        <p:tgtEl>
                                          <p:spTgt spid="38">
                                            <p:txEl>
                                              <p:pRg st="10" end="10"/>
                                            </p:txEl>
                                          </p:spTgt>
                                        </p:tgtEl>
                                        <p:attrNameLst>
                                          <p:attrName>ppt_y</p:attrName>
                                        </p:attrNameLst>
                                      </p:cBhvr>
                                      <p:tavLst>
                                        <p:tav tm="0">
                                          <p:val>
                                            <p:strVal val="#ppt_y+1"/>
                                          </p:val>
                                        </p:tav>
                                        <p:tav tm="100000">
                                          <p:val>
                                            <p:strVal val="#ppt_y-1"/>
                                          </p:val>
                                        </p:tav>
                                      </p:tavLst>
                                    </p:anim>
                                  </p:childTnLst>
                                </p:cTn>
                              </p:par>
                              <p:par>
                                <p:cTn id="121" presetID="28" presetClass="entr" presetSubtype="0" repeatCount="indefinite" fill="hold" nodeType="withEffect">
                                  <p:stCondLst>
                                    <p:cond delay="0"/>
                                  </p:stCondLst>
                                  <p:endCondLst>
                                    <p:cond evt="onNext" delay="0">
                                      <p:tgtEl>
                                        <p:sldTgt/>
                                      </p:tgtEl>
                                    </p:cond>
                                  </p:endCondLst>
                                  <p:childTnLst>
                                    <p:set>
                                      <p:cBhvr>
                                        <p:cTn id="122" dur="1" fill="hold">
                                          <p:stCondLst>
                                            <p:cond delay="0"/>
                                          </p:stCondLst>
                                        </p:cTn>
                                        <p:tgtEl>
                                          <p:spTgt spid="38">
                                            <p:txEl>
                                              <p:pRg st="11" end="11"/>
                                            </p:txEl>
                                          </p:spTgt>
                                        </p:tgtEl>
                                        <p:attrNameLst>
                                          <p:attrName>style.visibility</p:attrName>
                                        </p:attrNameLst>
                                      </p:cBhvr>
                                      <p:to>
                                        <p:strVal val="visible"/>
                                      </p:to>
                                    </p:set>
                                    <p:anim calcmode="lin" valueType="num">
                                      <p:cBhvr>
                                        <p:cTn id="123" dur="5000" fill="hold"/>
                                        <p:tgtEl>
                                          <p:spTgt spid="38">
                                            <p:txEl>
                                              <p:pRg st="11" end="11"/>
                                            </p:txEl>
                                          </p:spTgt>
                                        </p:tgtEl>
                                        <p:attrNameLst>
                                          <p:attrName>ppt_x</p:attrName>
                                        </p:attrNameLst>
                                      </p:cBhvr>
                                      <p:tavLst>
                                        <p:tav tm="0">
                                          <p:val>
                                            <p:strVal val="#ppt_x"/>
                                          </p:val>
                                        </p:tav>
                                        <p:tav tm="100000">
                                          <p:val>
                                            <p:strVal val="#ppt_x"/>
                                          </p:val>
                                        </p:tav>
                                      </p:tavLst>
                                    </p:anim>
                                    <p:anim calcmode="lin" valueType="num">
                                      <p:cBhvr>
                                        <p:cTn id="124" dur="5000" fill="hold"/>
                                        <p:tgtEl>
                                          <p:spTgt spid="38">
                                            <p:txEl>
                                              <p:pRg st="11" end="11"/>
                                            </p:txEl>
                                          </p:spTgt>
                                        </p:tgtEl>
                                        <p:attrNameLst>
                                          <p:attrName>ppt_y</p:attrName>
                                        </p:attrNameLst>
                                      </p:cBhvr>
                                      <p:tavLst>
                                        <p:tav tm="0">
                                          <p:val>
                                            <p:strVal val="#ppt_y+1"/>
                                          </p:val>
                                        </p:tav>
                                        <p:tav tm="100000">
                                          <p:val>
                                            <p:strVal val="#ppt_y-1"/>
                                          </p:val>
                                        </p:tav>
                                      </p:tavLst>
                                    </p:anim>
                                  </p:childTnLst>
                                </p:cTn>
                              </p:par>
                              <p:par>
                                <p:cTn id="125" presetID="28" presetClass="entr" presetSubtype="0" repeatCount="indefinite" fill="hold" nodeType="withEffect">
                                  <p:stCondLst>
                                    <p:cond delay="0"/>
                                  </p:stCondLst>
                                  <p:endCondLst>
                                    <p:cond evt="onNext" delay="0">
                                      <p:tgtEl>
                                        <p:sldTgt/>
                                      </p:tgtEl>
                                    </p:cond>
                                  </p:endCondLst>
                                  <p:childTnLst>
                                    <p:set>
                                      <p:cBhvr>
                                        <p:cTn id="126" dur="1" fill="hold">
                                          <p:stCondLst>
                                            <p:cond delay="0"/>
                                          </p:stCondLst>
                                        </p:cTn>
                                        <p:tgtEl>
                                          <p:spTgt spid="38">
                                            <p:txEl>
                                              <p:pRg st="12" end="12"/>
                                            </p:txEl>
                                          </p:spTgt>
                                        </p:tgtEl>
                                        <p:attrNameLst>
                                          <p:attrName>style.visibility</p:attrName>
                                        </p:attrNameLst>
                                      </p:cBhvr>
                                      <p:to>
                                        <p:strVal val="visible"/>
                                      </p:to>
                                    </p:set>
                                    <p:anim calcmode="lin" valueType="num">
                                      <p:cBhvr>
                                        <p:cTn id="127" dur="5000" fill="hold"/>
                                        <p:tgtEl>
                                          <p:spTgt spid="38">
                                            <p:txEl>
                                              <p:pRg st="12" end="12"/>
                                            </p:txEl>
                                          </p:spTgt>
                                        </p:tgtEl>
                                        <p:attrNameLst>
                                          <p:attrName>ppt_x</p:attrName>
                                        </p:attrNameLst>
                                      </p:cBhvr>
                                      <p:tavLst>
                                        <p:tav tm="0">
                                          <p:val>
                                            <p:strVal val="#ppt_x"/>
                                          </p:val>
                                        </p:tav>
                                        <p:tav tm="100000">
                                          <p:val>
                                            <p:strVal val="#ppt_x"/>
                                          </p:val>
                                        </p:tav>
                                      </p:tavLst>
                                    </p:anim>
                                    <p:anim calcmode="lin" valueType="num">
                                      <p:cBhvr>
                                        <p:cTn id="128" dur="5000" fill="hold"/>
                                        <p:tgtEl>
                                          <p:spTgt spid="38">
                                            <p:txEl>
                                              <p:pRg st="12" end="12"/>
                                            </p:txEl>
                                          </p:spTgt>
                                        </p:tgtEl>
                                        <p:attrNameLst>
                                          <p:attrName>ppt_y</p:attrName>
                                        </p:attrNameLst>
                                      </p:cBhvr>
                                      <p:tavLst>
                                        <p:tav tm="0">
                                          <p:val>
                                            <p:strVal val="#ppt_y+1"/>
                                          </p:val>
                                        </p:tav>
                                        <p:tav tm="100000">
                                          <p:val>
                                            <p:strVal val="#ppt_y-1"/>
                                          </p:val>
                                        </p:tav>
                                      </p:tavLst>
                                    </p:anim>
                                  </p:childTnLst>
                                </p:cTn>
                              </p:par>
                              <p:par>
                                <p:cTn id="129" presetID="28" presetClass="entr" presetSubtype="0" repeatCount="indefinite" fill="hold" nodeType="withEffect">
                                  <p:stCondLst>
                                    <p:cond delay="0"/>
                                  </p:stCondLst>
                                  <p:endCondLst>
                                    <p:cond evt="onNext" delay="0">
                                      <p:tgtEl>
                                        <p:sldTgt/>
                                      </p:tgtEl>
                                    </p:cond>
                                  </p:endCondLst>
                                  <p:childTnLst>
                                    <p:set>
                                      <p:cBhvr>
                                        <p:cTn id="130" dur="1" fill="hold">
                                          <p:stCondLst>
                                            <p:cond delay="0"/>
                                          </p:stCondLst>
                                        </p:cTn>
                                        <p:tgtEl>
                                          <p:spTgt spid="38">
                                            <p:txEl>
                                              <p:pRg st="13" end="13"/>
                                            </p:txEl>
                                          </p:spTgt>
                                        </p:tgtEl>
                                        <p:attrNameLst>
                                          <p:attrName>style.visibility</p:attrName>
                                        </p:attrNameLst>
                                      </p:cBhvr>
                                      <p:to>
                                        <p:strVal val="visible"/>
                                      </p:to>
                                    </p:set>
                                    <p:anim calcmode="lin" valueType="num">
                                      <p:cBhvr>
                                        <p:cTn id="131" dur="5000" fill="hold"/>
                                        <p:tgtEl>
                                          <p:spTgt spid="38">
                                            <p:txEl>
                                              <p:pRg st="13" end="13"/>
                                            </p:txEl>
                                          </p:spTgt>
                                        </p:tgtEl>
                                        <p:attrNameLst>
                                          <p:attrName>ppt_x</p:attrName>
                                        </p:attrNameLst>
                                      </p:cBhvr>
                                      <p:tavLst>
                                        <p:tav tm="0">
                                          <p:val>
                                            <p:strVal val="#ppt_x"/>
                                          </p:val>
                                        </p:tav>
                                        <p:tav tm="100000">
                                          <p:val>
                                            <p:strVal val="#ppt_x"/>
                                          </p:val>
                                        </p:tav>
                                      </p:tavLst>
                                    </p:anim>
                                    <p:anim calcmode="lin" valueType="num">
                                      <p:cBhvr>
                                        <p:cTn id="132" dur="5000" fill="hold"/>
                                        <p:tgtEl>
                                          <p:spTgt spid="38">
                                            <p:txEl>
                                              <p:pRg st="13" end="13"/>
                                            </p:txEl>
                                          </p:spTgt>
                                        </p:tgtEl>
                                        <p:attrNameLst>
                                          <p:attrName>ppt_y</p:attrName>
                                        </p:attrNameLst>
                                      </p:cBhvr>
                                      <p:tavLst>
                                        <p:tav tm="0">
                                          <p:val>
                                            <p:strVal val="#ppt_y+1"/>
                                          </p:val>
                                        </p:tav>
                                        <p:tav tm="100000">
                                          <p:val>
                                            <p:strVal val="#ppt_y-1"/>
                                          </p:val>
                                        </p:tav>
                                      </p:tavLst>
                                    </p:anim>
                                  </p:childTnLst>
                                </p:cTn>
                              </p:par>
                              <p:par>
                                <p:cTn id="133" presetID="28" presetClass="entr" presetSubtype="0" repeatCount="indefinite" fill="hold" nodeType="withEffect">
                                  <p:stCondLst>
                                    <p:cond delay="0"/>
                                  </p:stCondLst>
                                  <p:endCondLst>
                                    <p:cond evt="onNext" delay="0">
                                      <p:tgtEl>
                                        <p:sldTgt/>
                                      </p:tgtEl>
                                    </p:cond>
                                  </p:endCondLst>
                                  <p:childTnLst>
                                    <p:set>
                                      <p:cBhvr>
                                        <p:cTn id="134" dur="1" fill="hold">
                                          <p:stCondLst>
                                            <p:cond delay="0"/>
                                          </p:stCondLst>
                                        </p:cTn>
                                        <p:tgtEl>
                                          <p:spTgt spid="38">
                                            <p:txEl>
                                              <p:pRg st="14" end="14"/>
                                            </p:txEl>
                                          </p:spTgt>
                                        </p:tgtEl>
                                        <p:attrNameLst>
                                          <p:attrName>style.visibility</p:attrName>
                                        </p:attrNameLst>
                                      </p:cBhvr>
                                      <p:to>
                                        <p:strVal val="visible"/>
                                      </p:to>
                                    </p:set>
                                    <p:anim calcmode="lin" valueType="num">
                                      <p:cBhvr>
                                        <p:cTn id="135" dur="5000" fill="hold"/>
                                        <p:tgtEl>
                                          <p:spTgt spid="38">
                                            <p:txEl>
                                              <p:pRg st="14" end="14"/>
                                            </p:txEl>
                                          </p:spTgt>
                                        </p:tgtEl>
                                        <p:attrNameLst>
                                          <p:attrName>ppt_x</p:attrName>
                                        </p:attrNameLst>
                                      </p:cBhvr>
                                      <p:tavLst>
                                        <p:tav tm="0">
                                          <p:val>
                                            <p:strVal val="#ppt_x"/>
                                          </p:val>
                                        </p:tav>
                                        <p:tav tm="100000">
                                          <p:val>
                                            <p:strVal val="#ppt_x"/>
                                          </p:val>
                                        </p:tav>
                                      </p:tavLst>
                                    </p:anim>
                                    <p:anim calcmode="lin" valueType="num">
                                      <p:cBhvr>
                                        <p:cTn id="136" dur="5000" fill="hold"/>
                                        <p:tgtEl>
                                          <p:spTgt spid="38">
                                            <p:txEl>
                                              <p:pRg st="14" end="14"/>
                                            </p:txEl>
                                          </p:spTgt>
                                        </p:tgtEl>
                                        <p:attrNameLst>
                                          <p:attrName>ppt_y</p:attrName>
                                        </p:attrNameLst>
                                      </p:cBhvr>
                                      <p:tavLst>
                                        <p:tav tm="0">
                                          <p:val>
                                            <p:strVal val="#ppt_y+1"/>
                                          </p:val>
                                        </p:tav>
                                        <p:tav tm="100000">
                                          <p:val>
                                            <p:strVal val="#ppt_y-1"/>
                                          </p:val>
                                        </p:tav>
                                      </p:tavLst>
                                    </p:anim>
                                  </p:childTnLst>
                                </p:cTn>
                              </p:par>
                              <p:par>
                                <p:cTn id="137" presetID="28" presetClass="entr" presetSubtype="0" repeatCount="indefinite" fill="hold" nodeType="withEffect">
                                  <p:stCondLst>
                                    <p:cond delay="0"/>
                                  </p:stCondLst>
                                  <p:endCondLst>
                                    <p:cond evt="onNext" delay="0">
                                      <p:tgtEl>
                                        <p:sldTgt/>
                                      </p:tgtEl>
                                    </p:cond>
                                  </p:endCondLst>
                                  <p:childTnLst>
                                    <p:set>
                                      <p:cBhvr>
                                        <p:cTn id="138" dur="1" fill="hold">
                                          <p:stCondLst>
                                            <p:cond delay="0"/>
                                          </p:stCondLst>
                                        </p:cTn>
                                        <p:tgtEl>
                                          <p:spTgt spid="38">
                                            <p:txEl>
                                              <p:pRg st="15" end="15"/>
                                            </p:txEl>
                                          </p:spTgt>
                                        </p:tgtEl>
                                        <p:attrNameLst>
                                          <p:attrName>style.visibility</p:attrName>
                                        </p:attrNameLst>
                                      </p:cBhvr>
                                      <p:to>
                                        <p:strVal val="visible"/>
                                      </p:to>
                                    </p:set>
                                    <p:anim calcmode="lin" valueType="num">
                                      <p:cBhvr>
                                        <p:cTn id="139" dur="5000" fill="hold"/>
                                        <p:tgtEl>
                                          <p:spTgt spid="38">
                                            <p:txEl>
                                              <p:pRg st="15" end="15"/>
                                            </p:txEl>
                                          </p:spTgt>
                                        </p:tgtEl>
                                        <p:attrNameLst>
                                          <p:attrName>ppt_x</p:attrName>
                                        </p:attrNameLst>
                                      </p:cBhvr>
                                      <p:tavLst>
                                        <p:tav tm="0">
                                          <p:val>
                                            <p:strVal val="#ppt_x"/>
                                          </p:val>
                                        </p:tav>
                                        <p:tav tm="100000">
                                          <p:val>
                                            <p:strVal val="#ppt_x"/>
                                          </p:val>
                                        </p:tav>
                                      </p:tavLst>
                                    </p:anim>
                                    <p:anim calcmode="lin" valueType="num">
                                      <p:cBhvr>
                                        <p:cTn id="140" dur="5000" fill="hold"/>
                                        <p:tgtEl>
                                          <p:spTgt spid="38">
                                            <p:txEl>
                                              <p:pRg st="15" end="15"/>
                                            </p:txEl>
                                          </p:spTgt>
                                        </p:tgtEl>
                                        <p:attrNameLst>
                                          <p:attrName>ppt_y</p:attrName>
                                        </p:attrNameLst>
                                      </p:cBhvr>
                                      <p:tavLst>
                                        <p:tav tm="0">
                                          <p:val>
                                            <p:strVal val="#ppt_y+1"/>
                                          </p:val>
                                        </p:tav>
                                        <p:tav tm="100000">
                                          <p:val>
                                            <p:strVal val="#ppt_y-1"/>
                                          </p:val>
                                        </p:tav>
                                      </p:tavLst>
                                    </p:anim>
                                  </p:childTnLst>
                                </p:cTn>
                              </p:par>
                              <p:par>
                                <p:cTn id="141" presetID="28" presetClass="entr" presetSubtype="0" repeatCount="indefinite" fill="hold" nodeType="withEffect">
                                  <p:stCondLst>
                                    <p:cond delay="0"/>
                                  </p:stCondLst>
                                  <p:endCondLst>
                                    <p:cond evt="onNext" delay="0">
                                      <p:tgtEl>
                                        <p:sldTgt/>
                                      </p:tgtEl>
                                    </p:cond>
                                  </p:endCondLst>
                                  <p:childTnLst>
                                    <p:set>
                                      <p:cBhvr>
                                        <p:cTn id="142" dur="1" fill="hold">
                                          <p:stCondLst>
                                            <p:cond delay="0"/>
                                          </p:stCondLst>
                                        </p:cTn>
                                        <p:tgtEl>
                                          <p:spTgt spid="38">
                                            <p:txEl>
                                              <p:pRg st="16" end="16"/>
                                            </p:txEl>
                                          </p:spTgt>
                                        </p:tgtEl>
                                        <p:attrNameLst>
                                          <p:attrName>style.visibility</p:attrName>
                                        </p:attrNameLst>
                                      </p:cBhvr>
                                      <p:to>
                                        <p:strVal val="visible"/>
                                      </p:to>
                                    </p:set>
                                    <p:anim calcmode="lin" valueType="num">
                                      <p:cBhvr>
                                        <p:cTn id="143" dur="5000" fill="hold"/>
                                        <p:tgtEl>
                                          <p:spTgt spid="38">
                                            <p:txEl>
                                              <p:pRg st="16" end="16"/>
                                            </p:txEl>
                                          </p:spTgt>
                                        </p:tgtEl>
                                        <p:attrNameLst>
                                          <p:attrName>ppt_x</p:attrName>
                                        </p:attrNameLst>
                                      </p:cBhvr>
                                      <p:tavLst>
                                        <p:tav tm="0">
                                          <p:val>
                                            <p:strVal val="#ppt_x"/>
                                          </p:val>
                                        </p:tav>
                                        <p:tav tm="100000">
                                          <p:val>
                                            <p:strVal val="#ppt_x"/>
                                          </p:val>
                                        </p:tav>
                                      </p:tavLst>
                                    </p:anim>
                                    <p:anim calcmode="lin" valueType="num">
                                      <p:cBhvr>
                                        <p:cTn id="144" dur="5000" fill="hold"/>
                                        <p:tgtEl>
                                          <p:spTgt spid="38">
                                            <p:txEl>
                                              <p:pRg st="16" end="16"/>
                                            </p:txEl>
                                          </p:spTgt>
                                        </p:tgtEl>
                                        <p:attrNameLst>
                                          <p:attrName>ppt_y</p:attrName>
                                        </p:attrNameLst>
                                      </p:cBhvr>
                                      <p:tavLst>
                                        <p:tav tm="0">
                                          <p:val>
                                            <p:strVal val="#ppt_y+1"/>
                                          </p:val>
                                        </p:tav>
                                        <p:tav tm="100000">
                                          <p:val>
                                            <p:strVal val="#ppt_y-1"/>
                                          </p:val>
                                        </p:tav>
                                      </p:tavLst>
                                    </p:anim>
                                  </p:childTnLst>
                                </p:cTn>
                              </p:par>
                              <p:par>
                                <p:cTn id="145" presetID="28" presetClass="entr" presetSubtype="0" repeatCount="indefinite" fill="hold" nodeType="withEffect">
                                  <p:stCondLst>
                                    <p:cond delay="0"/>
                                  </p:stCondLst>
                                  <p:endCondLst>
                                    <p:cond evt="onNext" delay="0">
                                      <p:tgtEl>
                                        <p:sldTgt/>
                                      </p:tgtEl>
                                    </p:cond>
                                  </p:endCondLst>
                                  <p:childTnLst>
                                    <p:set>
                                      <p:cBhvr>
                                        <p:cTn id="146" dur="1" fill="hold">
                                          <p:stCondLst>
                                            <p:cond delay="0"/>
                                          </p:stCondLst>
                                        </p:cTn>
                                        <p:tgtEl>
                                          <p:spTgt spid="38">
                                            <p:txEl>
                                              <p:pRg st="17" end="17"/>
                                            </p:txEl>
                                          </p:spTgt>
                                        </p:tgtEl>
                                        <p:attrNameLst>
                                          <p:attrName>style.visibility</p:attrName>
                                        </p:attrNameLst>
                                      </p:cBhvr>
                                      <p:to>
                                        <p:strVal val="visible"/>
                                      </p:to>
                                    </p:set>
                                    <p:anim calcmode="lin" valueType="num">
                                      <p:cBhvr>
                                        <p:cTn id="147" dur="5000" fill="hold"/>
                                        <p:tgtEl>
                                          <p:spTgt spid="38">
                                            <p:txEl>
                                              <p:pRg st="17" end="17"/>
                                            </p:txEl>
                                          </p:spTgt>
                                        </p:tgtEl>
                                        <p:attrNameLst>
                                          <p:attrName>ppt_x</p:attrName>
                                        </p:attrNameLst>
                                      </p:cBhvr>
                                      <p:tavLst>
                                        <p:tav tm="0">
                                          <p:val>
                                            <p:strVal val="#ppt_x"/>
                                          </p:val>
                                        </p:tav>
                                        <p:tav tm="100000">
                                          <p:val>
                                            <p:strVal val="#ppt_x"/>
                                          </p:val>
                                        </p:tav>
                                      </p:tavLst>
                                    </p:anim>
                                    <p:anim calcmode="lin" valueType="num">
                                      <p:cBhvr>
                                        <p:cTn id="148" dur="5000" fill="hold"/>
                                        <p:tgtEl>
                                          <p:spTgt spid="38">
                                            <p:txEl>
                                              <p:pRg st="17" end="17"/>
                                            </p:txEl>
                                          </p:spTgt>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B8A1A6-BDFA-43B3-975A-11049EBA906D}"/>
              </a:ext>
            </a:extLst>
          </p:cNvPr>
          <p:cNvSpPr txBox="1"/>
          <p:nvPr/>
        </p:nvSpPr>
        <p:spPr>
          <a:xfrm>
            <a:off x="2538766" y="4597059"/>
            <a:ext cx="3964740" cy="369332"/>
          </a:xfrm>
          <a:prstGeom prst="rect">
            <a:avLst/>
          </a:prstGeom>
          <a:noFill/>
        </p:spPr>
        <p:txBody>
          <a:bodyPr wrap="none" rtlCol="0">
            <a:spAutoFit/>
          </a:bodyPr>
          <a:lstStyle/>
          <a:p>
            <a:r>
              <a:rPr lang="en-GB" dirty="0">
                <a:solidFill>
                  <a:schemeClr val="bg2"/>
                </a:solidFill>
              </a:rPr>
              <a:t>marketplace.visualstudio.com/</a:t>
            </a:r>
            <a:r>
              <a:rPr lang="en-GB" dirty="0" err="1">
                <a:solidFill>
                  <a:schemeClr val="bg2"/>
                </a:solidFill>
              </a:rPr>
              <a:t>vscode</a:t>
            </a:r>
            <a:endParaRPr lang="en-GB" dirty="0">
              <a:solidFill>
                <a:schemeClr val="bg2"/>
              </a:solidFill>
            </a:endParaRPr>
          </a:p>
        </p:txBody>
      </p:sp>
      <p:pic>
        <p:nvPicPr>
          <p:cNvPr id="6" name="Picture 5">
            <a:extLst>
              <a:ext uri="{FF2B5EF4-FFF2-40B4-BE49-F238E27FC236}">
                <a16:creationId xmlns:a16="http://schemas.microsoft.com/office/drawing/2014/main" id="{E03C309A-DFBD-4D78-AA80-0DB4AE383B75}"/>
              </a:ext>
            </a:extLst>
          </p:cNvPr>
          <p:cNvPicPr>
            <a:picLocks noChangeAspect="1"/>
          </p:cNvPicPr>
          <p:nvPr/>
        </p:nvPicPr>
        <p:blipFill>
          <a:blip r:embed="rId2"/>
          <a:stretch>
            <a:fillRect/>
          </a:stretch>
        </p:blipFill>
        <p:spPr>
          <a:xfrm>
            <a:off x="1551531" y="177109"/>
            <a:ext cx="6171884" cy="4285326"/>
          </a:xfrm>
          <a:prstGeom prst="rect">
            <a:avLst/>
          </a:prstGeom>
        </p:spPr>
      </p:pic>
    </p:spTree>
    <p:extLst>
      <p:ext uri="{BB962C8B-B14F-4D97-AF65-F5344CB8AC3E}">
        <p14:creationId xmlns:p14="http://schemas.microsoft.com/office/powerpoint/2010/main" val="2388390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pPr algn="ctr"/>
            <a:r>
              <a:rPr lang="en-CA" dirty="0"/>
              <a:t>Multiple Source Control</a:t>
            </a:r>
          </a:p>
        </p:txBody>
      </p:sp>
      <p:pic>
        <p:nvPicPr>
          <p:cNvPr id="5" name="Picture 4">
            <a:extLst>
              <a:ext uri="{FF2B5EF4-FFF2-40B4-BE49-F238E27FC236}">
                <a16:creationId xmlns:a16="http://schemas.microsoft.com/office/drawing/2014/main" id="{B04896C9-0344-440A-87FF-12F4515CCF82}"/>
              </a:ext>
            </a:extLst>
          </p:cNvPr>
          <p:cNvPicPr>
            <a:picLocks noChangeAspect="1"/>
          </p:cNvPicPr>
          <p:nvPr/>
        </p:nvPicPr>
        <p:blipFill>
          <a:blip r:embed="rId2"/>
          <a:stretch>
            <a:fillRect/>
          </a:stretch>
        </p:blipFill>
        <p:spPr>
          <a:xfrm>
            <a:off x="809662" y="1189274"/>
            <a:ext cx="7504797" cy="2982675"/>
          </a:xfrm>
          <a:prstGeom prst="rect">
            <a:avLst/>
          </a:prstGeom>
        </p:spPr>
      </p:pic>
    </p:spTree>
    <p:extLst>
      <p:ext uri="{BB962C8B-B14F-4D97-AF65-F5344CB8AC3E}">
        <p14:creationId xmlns:p14="http://schemas.microsoft.com/office/powerpoint/2010/main" val="406959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pPr algn="ctr"/>
            <a:r>
              <a:rPr lang="en-CA" dirty="0"/>
              <a:t>Configurable</a:t>
            </a:r>
          </a:p>
        </p:txBody>
      </p:sp>
      <p:pic>
        <p:nvPicPr>
          <p:cNvPr id="4" name="Picture 3">
            <a:extLst>
              <a:ext uri="{FF2B5EF4-FFF2-40B4-BE49-F238E27FC236}">
                <a16:creationId xmlns:a16="http://schemas.microsoft.com/office/drawing/2014/main" id="{2579E5CC-9A8D-421B-8452-54D22A9B98D6}"/>
              </a:ext>
            </a:extLst>
          </p:cNvPr>
          <p:cNvPicPr>
            <a:picLocks noChangeAspect="1"/>
          </p:cNvPicPr>
          <p:nvPr/>
        </p:nvPicPr>
        <p:blipFill>
          <a:blip r:embed="rId2"/>
          <a:stretch>
            <a:fillRect/>
          </a:stretch>
        </p:blipFill>
        <p:spPr>
          <a:xfrm>
            <a:off x="2000808" y="958688"/>
            <a:ext cx="5142383" cy="3426080"/>
          </a:xfrm>
          <a:prstGeom prst="rect">
            <a:avLst/>
          </a:prstGeom>
        </p:spPr>
      </p:pic>
    </p:spTree>
    <p:extLst>
      <p:ext uri="{BB962C8B-B14F-4D97-AF65-F5344CB8AC3E}">
        <p14:creationId xmlns:p14="http://schemas.microsoft.com/office/powerpoint/2010/main" val="4117604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pPr algn="ctr"/>
            <a:r>
              <a:rPr lang="en-CA" dirty="0"/>
              <a:t>Keyboard Shortcuts</a:t>
            </a:r>
          </a:p>
        </p:txBody>
      </p:sp>
      <p:pic>
        <p:nvPicPr>
          <p:cNvPr id="2" name="Picture 1">
            <a:extLst>
              <a:ext uri="{FF2B5EF4-FFF2-40B4-BE49-F238E27FC236}">
                <a16:creationId xmlns:a16="http://schemas.microsoft.com/office/drawing/2014/main" id="{0067BFC3-4E22-4424-8139-DC75646B8C6B}"/>
              </a:ext>
            </a:extLst>
          </p:cNvPr>
          <p:cNvPicPr>
            <a:picLocks noChangeAspect="1"/>
          </p:cNvPicPr>
          <p:nvPr/>
        </p:nvPicPr>
        <p:blipFill>
          <a:blip r:embed="rId2"/>
          <a:stretch>
            <a:fillRect/>
          </a:stretch>
        </p:blipFill>
        <p:spPr>
          <a:xfrm>
            <a:off x="2161761" y="864183"/>
            <a:ext cx="4800600" cy="3637955"/>
          </a:xfrm>
          <a:prstGeom prst="rect">
            <a:avLst/>
          </a:prstGeom>
        </p:spPr>
      </p:pic>
      <p:sp>
        <p:nvSpPr>
          <p:cNvPr id="5" name="TextBox 4">
            <a:extLst>
              <a:ext uri="{FF2B5EF4-FFF2-40B4-BE49-F238E27FC236}">
                <a16:creationId xmlns:a16="http://schemas.microsoft.com/office/drawing/2014/main" id="{EB63A2D1-DD01-4B86-8F2E-60740D85D0C4}"/>
              </a:ext>
            </a:extLst>
          </p:cNvPr>
          <p:cNvSpPr txBox="1"/>
          <p:nvPr/>
        </p:nvSpPr>
        <p:spPr>
          <a:xfrm>
            <a:off x="1777356" y="4646044"/>
            <a:ext cx="5569410" cy="369332"/>
          </a:xfrm>
          <a:prstGeom prst="rect">
            <a:avLst/>
          </a:prstGeom>
          <a:noFill/>
        </p:spPr>
        <p:txBody>
          <a:bodyPr wrap="none" rtlCol="0">
            <a:spAutoFit/>
          </a:bodyPr>
          <a:lstStyle/>
          <a:p>
            <a:r>
              <a:rPr lang="en-GB" dirty="0">
                <a:solidFill>
                  <a:schemeClr val="bg2"/>
                </a:solidFill>
              </a:rPr>
              <a:t>code.visualstudio.com/docs/</a:t>
            </a:r>
            <a:r>
              <a:rPr lang="en-GB" dirty="0" err="1">
                <a:solidFill>
                  <a:schemeClr val="bg2"/>
                </a:solidFill>
              </a:rPr>
              <a:t>getstarted</a:t>
            </a:r>
            <a:r>
              <a:rPr lang="en-GB" dirty="0">
                <a:solidFill>
                  <a:schemeClr val="bg2"/>
                </a:solidFill>
              </a:rPr>
              <a:t>/</a:t>
            </a:r>
            <a:r>
              <a:rPr lang="en-GB" dirty="0" err="1">
                <a:solidFill>
                  <a:schemeClr val="bg2"/>
                </a:solidFill>
              </a:rPr>
              <a:t>keybindings</a:t>
            </a:r>
            <a:endParaRPr lang="en-GB" dirty="0">
              <a:solidFill>
                <a:schemeClr val="bg2"/>
              </a:solidFill>
            </a:endParaRPr>
          </a:p>
        </p:txBody>
      </p:sp>
    </p:spTree>
    <p:extLst>
      <p:ext uri="{BB962C8B-B14F-4D97-AF65-F5344CB8AC3E}">
        <p14:creationId xmlns:p14="http://schemas.microsoft.com/office/powerpoint/2010/main" val="4108444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pPr algn="ctr"/>
            <a:r>
              <a:rPr lang="en-CA" dirty="0"/>
              <a:t>Get-Help</a:t>
            </a:r>
          </a:p>
        </p:txBody>
      </p:sp>
      <p:sp>
        <p:nvSpPr>
          <p:cNvPr id="5" name="TextBox 4">
            <a:extLst>
              <a:ext uri="{FF2B5EF4-FFF2-40B4-BE49-F238E27FC236}">
                <a16:creationId xmlns:a16="http://schemas.microsoft.com/office/drawing/2014/main" id="{EB63A2D1-DD01-4B86-8F2E-60740D85D0C4}"/>
              </a:ext>
            </a:extLst>
          </p:cNvPr>
          <p:cNvSpPr txBox="1"/>
          <p:nvPr/>
        </p:nvSpPr>
        <p:spPr>
          <a:xfrm>
            <a:off x="3022216" y="4580730"/>
            <a:ext cx="3079689" cy="369332"/>
          </a:xfrm>
          <a:prstGeom prst="rect">
            <a:avLst/>
          </a:prstGeom>
          <a:noFill/>
        </p:spPr>
        <p:txBody>
          <a:bodyPr wrap="none" rtlCol="0">
            <a:spAutoFit/>
          </a:bodyPr>
          <a:lstStyle/>
          <a:p>
            <a:r>
              <a:rPr lang="en-GB" dirty="0">
                <a:solidFill>
                  <a:schemeClr val="bg2"/>
                </a:solidFill>
              </a:rPr>
              <a:t>code.visualstudio.com/docs/</a:t>
            </a:r>
          </a:p>
        </p:txBody>
      </p:sp>
      <p:pic>
        <p:nvPicPr>
          <p:cNvPr id="4" name="Picture 3">
            <a:extLst>
              <a:ext uri="{FF2B5EF4-FFF2-40B4-BE49-F238E27FC236}">
                <a16:creationId xmlns:a16="http://schemas.microsoft.com/office/drawing/2014/main" id="{F0C15B89-FEDA-4574-A897-8B5AA9F33AC2}"/>
              </a:ext>
            </a:extLst>
          </p:cNvPr>
          <p:cNvPicPr>
            <a:picLocks noChangeAspect="1"/>
          </p:cNvPicPr>
          <p:nvPr/>
        </p:nvPicPr>
        <p:blipFill>
          <a:blip r:embed="rId2"/>
          <a:stretch>
            <a:fillRect/>
          </a:stretch>
        </p:blipFill>
        <p:spPr>
          <a:xfrm>
            <a:off x="2088438" y="864183"/>
            <a:ext cx="4947243" cy="3566119"/>
          </a:xfrm>
          <a:prstGeom prst="rect">
            <a:avLst/>
          </a:prstGeom>
        </p:spPr>
      </p:pic>
    </p:spTree>
    <p:extLst>
      <p:ext uri="{BB962C8B-B14F-4D97-AF65-F5344CB8AC3E}">
        <p14:creationId xmlns:p14="http://schemas.microsoft.com/office/powerpoint/2010/main" val="3703851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7" y="330915"/>
            <a:ext cx="6859785" cy="765572"/>
          </a:xfrm>
        </p:spPr>
        <p:txBody>
          <a:bodyPr/>
          <a:lstStyle/>
          <a:p>
            <a:pPr algn="ctr"/>
            <a:r>
              <a:rPr lang="en-US" sz="4050" dirty="0">
                <a:latin typeface="Segoe UI Light" panose="020B0502040204020203" pitchFamily="34" charset="0"/>
                <a:cs typeface="Segoe UI Light" panose="020B0502040204020203" pitchFamily="34" charset="0"/>
              </a:rPr>
              <a:t>Hey Beardy – Enough Talk!</a:t>
            </a:r>
            <a:endParaRPr lang="en-US" dirty="0">
              <a:latin typeface="Segoe UI Light" panose="020B0502040204020203" pitchFamily="34" charset="0"/>
              <a:cs typeface="Segoe UI Light" panose="020B0502040204020203" pitchFamily="34" charset="0"/>
            </a:endParaRPr>
          </a:p>
        </p:txBody>
      </p:sp>
      <p:sp>
        <p:nvSpPr>
          <p:cNvPr id="7" name="TextBox 6"/>
          <p:cNvSpPr txBox="1"/>
          <p:nvPr/>
        </p:nvSpPr>
        <p:spPr>
          <a:xfrm rot="21049759">
            <a:off x="1225753" y="1603103"/>
            <a:ext cx="5130570" cy="2494401"/>
          </a:xfrm>
          <a:prstGeom prst="rect">
            <a:avLst/>
          </a:prstGeom>
          <a:noFill/>
        </p:spPr>
        <p:txBody>
          <a:bodyPr wrap="square" rtlCol="0">
            <a:spAutoFit/>
          </a:bodyPr>
          <a:lstStyle/>
          <a:p>
            <a:pPr>
              <a:lnSpc>
                <a:spcPct val="90000"/>
              </a:lnSpc>
            </a:pPr>
            <a:r>
              <a:rPr lang="en-GB" sz="8625" b="1" i="1" dirty="0">
                <a:solidFill>
                  <a:schemeClr val="accent4">
                    <a:lumMod val="75000"/>
                  </a:schemeClr>
                </a:solidFill>
                <a:latin typeface="AppleStorm" panose="02000603000000000000" pitchFamily="50" charset="0"/>
              </a:rPr>
              <a:t>Time For </a:t>
            </a:r>
            <a:br>
              <a:rPr lang="en-GB" sz="8625" b="1" i="1" dirty="0">
                <a:solidFill>
                  <a:schemeClr val="accent4">
                    <a:lumMod val="75000"/>
                  </a:schemeClr>
                </a:solidFill>
                <a:latin typeface="AppleStorm" panose="02000603000000000000" pitchFamily="50" charset="0"/>
              </a:rPr>
            </a:br>
            <a:r>
              <a:rPr lang="en-GB" sz="8625" b="1" i="1" dirty="0">
                <a:solidFill>
                  <a:schemeClr val="accent4">
                    <a:lumMod val="75000"/>
                  </a:schemeClr>
                </a:solidFill>
                <a:latin typeface="AppleStorm" panose="02000603000000000000" pitchFamily="50" charset="0"/>
              </a:rPr>
              <a:t>A DEMO</a:t>
            </a:r>
          </a:p>
        </p:txBody>
      </p:sp>
      <p:pic>
        <p:nvPicPr>
          <p:cNvPr id="9" name="Picture 8" descr="A person wearing a hat&#10;&#10;Description generated with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151" y="1437624"/>
            <a:ext cx="1735805" cy="3078342"/>
          </a:xfrm>
          <a:prstGeom prst="rect">
            <a:avLst/>
          </a:prstGeom>
        </p:spPr>
      </p:pic>
    </p:spTree>
    <p:extLst>
      <p:ext uri="{BB962C8B-B14F-4D97-AF65-F5344CB8AC3E}">
        <p14:creationId xmlns:p14="http://schemas.microsoft.com/office/powerpoint/2010/main" val="345089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7027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856-B1A1-4F35-87B8-CF9A17A74EF0}"/>
              </a:ext>
            </a:extLst>
          </p:cNvPr>
          <p:cNvSpPr>
            <a:spLocks noGrp="1"/>
          </p:cNvSpPr>
          <p:nvPr>
            <p:ph type="ctrTitle"/>
          </p:nvPr>
        </p:nvSpPr>
        <p:spPr/>
        <p:txBody>
          <a:bodyPr/>
          <a:lstStyle/>
          <a:p>
            <a:r>
              <a:rPr lang="en-CA" dirty="0"/>
              <a:t>Questions?</a:t>
            </a:r>
          </a:p>
        </p:txBody>
      </p:sp>
      <p:sp>
        <p:nvSpPr>
          <p:cNvPr id="21" name="TextBox 20">
            <a:extLst>
              <a:ext uri="{FF2B5EF4-FFF2-40B4-BE49-F238E27FC236}">
                <a16:creationId xmlns:a16="http://schemas.microsoft.com/office/drawing/2014/main" id="{9018FBA2-5D25-4D18-8803-2CD12FBFE72C}"/>
              </a:ext>
            </a:extLst>
          </p:cNvPr>
          <p:cNvSpPr txBox="1"/>
          <p:nvPr/>
        </p:nvSpPr>
        <p:spPr>
          <a:xfrm>
            <a:off x="1596629" y="1798832"/>
            <a:ext cx="1134126" cy="2181816"/>
          </a:xfrm>
          <a:prstGeom prst="rect">
            <a:avLst/>
          </a:prstGeom>
          <a:noFill/>
        </p:spPr>
        <p:txBody>
          <a:bodyPr wrap="square" rtlCol="0">
            <a:spAutoFit/>
          </a:bodyPr>
          <a:lstStyle/>
          <a:p>
            <a:pPr>
              <a:lnSpc>
                <a:spcPct val="90000"/>
              </a:lnSpc>
            </a:pPr>
            <a:r>
              <a:rPr lang="en-GB" sz="14925" b="1" i="1" dirty="0">
                <a:solidFill>
                  <a:schemeClr val="bg2"/>
                </a:solidFill>
                <a:latin typeface="AppleStorm" panose="02000603000000000000" pitchFamily="50" charset="0"/>
              </a:rPr>
              <a:t>?</a:t>
            </a:r>
          </a:p>
        </p:txBody>
      </p:sp>
      <p:sp>
        <p:nvSpPr>
          <p:cNvPr id="22" name="TextBox 21">
            <a:extLst>
              <a:ext uri="{FF2B5EF4-FFF2-40B4-BE49-F238E27FC236}">
                <a16:creationId xmlns:a16="http://schemas.microsoft.com/office/drawing/2014/main" id="{A01CB4EF-4CDA-44E4-9BC9-387D17D0905A}"/>
              </a:ext>
            </a:extLst>
          </p:cNvPr>
          <p:cNvSpPr txBox="1"/>
          <p:nvPr/>
        </p:nvSpPr>
        <p:spPr>
          <a:xfrm>
            <a:off x="2068633" y="2012001"/>
            <a:ext cx="1134126" cy="2181816"/>
          </a:xfrm>
          <a:prstGeom prst="rect">
            <a:avLst/>
          </a:prstGeom>
          <a:noFill/>
        </p:spPr>
        <p:txBody>
          <a:bodyPr wrap="square" rtlCol="0">
            <a:spAutoFit/>
          </a:bodyPr>
          <a:lstStyle/>
          <a:p>
            <a:pPr>
              <a:lnSpc>
                <a:spcPct val="90000"/>
              </a:lnSpc>
            </a:pPr>
            <a:r>
              <a:rPr lang="en-GB" sz="14925" b="1" i="1" dirty="0">
                <a:solidFill>
                  <a:srgbClr val="7030A0"/>
                </a:solidFill>
                <a:latin typeface="AppleStorm" panose="02000603000000000000" pitchFamily="50" charset="0"/>
              </a:rPr>
              <a:t>?</a:t>
            </a:r>
          </a:p>
        </p:txBody>
      </p:sp>
      <p:sp>
        <p:nvSpPr>
          <p:cNvPr id="23" name="TextBox 22">
            <a:extLst>
              <a:ext uri="{FF2B5EF4-FFF2-40B4-BE49-F238E27FC236}">
                <a16:creationId xmlns:a16="http://schemas.microsoft.com/office/drawing/2014/main" id="{4EFBD7AE-0AED-417B-8AEA-FA98D6C3B6B5}"/>
              </a:ext>
            </a:extLst>
          </p:cNvPr>
          <p:cNvSpPr txBox="1"/>
          <p:nvPr/>
        </p:nvSpPr>
        <p:spPr>
          <a:xfrm>
            <a:off x="2573220" y="1710395"/>
            <a:ext cx="1134126" cy="2181816"/>
          </a:xfrm>
          <a:prstGeom prst="rect">
            <a:avLst/>
          </a:prstGeom>
          <a:noFill/>
        </p:spPr>
        <p:txBody>
          <a:bodyPr wrap="square" rtlCol="0">
            <a:spAutoFit/>
          </a:bodyPr>
          <a:lstStyle/>
          <a:p>
            <a:pPr>
              <a:lnSpc>
                <a:spcPct val="90000"/>
              </a:lnSpc>
            </a:pPr>
            <a:r>
              <a:rPr lang="en-GB" sz="14925" b="1" i="1" dirty="0">
                <a:solidFill>
                  <a:schemeClr val="bg2"/>
                </a:solidFill>
                <a:latin typeface="AppleStorm" panose="02000603000000000000" pitchFamily="50" charset="0"/>
              </a:rPr>
              <a:t>?</a:t>
            </a:r>
          </a:p>
        </p:txBody>
      </p:sp>
      <p:sp>
        <p:nvSpPr>
          <p:cNvPr id="24" name="TextBox 23">
            <a:extLst>
              <a:ext uri="{FF2B5EF4-FFF2-40B4-BE49-F238E27FC236}">
                <a16:creationId xmlns:a16="http://schemas.microsoft.com/office/drawing/2014/main" id="{0AE61847-3CBA-4A32-9DB0-FB86AEEDD026}"/>
              </a:ext>
            </a:extLst>
          </p:cNvPr>
          <p:cNvSpPr txBox="1"/>
          <p:nvPr/>
        </p:nvSpPr>
        <p:spPr>
          <a:xfrm>
            <a:off x="3165383" y="2012001"/>
            <a:ext cx="1134126" cy="2181816"/>
          </a:xfrm>
          <a:prstGeom prst="rect">
            <a:avLst/>
          </a:prstGeom>
          <a:noFill/>
        </p:spPr>
        <p:txBody>
          <a:bodyPr wrap="square" rtlCol="0">
            <a:spAutoFit/>
          </a:bodyPr>
          <a:lstStyle/>
          <a:p>
            <a:pPr>
              <a:lnSpc>
                <a:spcPct val="90000"/>
              </a:lnSpc>
            </a:pPr>
            <a:r>
              <a:rPr lang="en-GB" sz="14925" b="1" i="1" dirty="0">
                <a:solidFill>
                  <a:srgbClr val="00B0F0"/>
                </a:solidFill>
                <a:latin typeface="AppleStorm" panose="02000603000000000000" pitchFamily="50" charset="0"/>
              </a:rPr>
              <a:t>?</a:t>
            </a:r>
          </a:p>
        </p:txBody>
      </p:sp>
      <p:sp>
        <p:nvSpPr>
          <p:cNvPr id="25" name="TextBox 24">
            <a:extLst>
              <a:ext uri="{FF2B5EF4-FFF2-40B4-BE49-F238E27FC236}">
                <a16:creationId xmlns:a16="http://schemas.microsoft.com/office/drawing/2014/main" id="{CE1C5DF6-F3FE-468D-B3AC-09C73074DDD6}"/>
              </a:ext>
            </a:extLst>
          </p:cNvPr>
          <p:cNvSpPr txBox="1"/>
          <p:nvPr/>
        </p:nvSpPr>
        <p:spPr>
          <a:xfrm>
            <a:off x="3775226" y="1715545"/>
            <a:ext cx="1134126" cy="2181816"/>
          </a:xfrm>
          <a:prstGeom prst="rect">
            <a:avLst/>
          </a:prstGeom>
          <a:noFill/>
        </p:spPr>
        <p:txBody>
          <a:bodyPr wrap="square" rtlCol="0">
            <a:spAutoFit/>
          </a:bodyPr>
          <a:lstStyle/>
          <a:p>
            <a:pPr>
              <a:lnSpc>
                <a:spcPct val="90000"/>
              </a:lnSpc>
            </a:pPr>
            <a:r>
              <a:rPr lang="en-GB" sz="14925" b="1" i="1" dirty="0">
                <a:solidFill>
                  <a:schemeClr val="bg2"/>
                </a:solidFill>
                <a:latin typeface="AppleStorm" panose="02000603000000000000" pitchFamily="50" charset="0"/>
              </a:rPr>
              <a:t>?</a:t>
            </a:r>
          </a:p>
        </p:txBody>
      </p:sp>
      <p:sp>
        <p:nvSpPr>
          <p:cNvPr id="26" name="TextBox 25">
            <a:extLst>
              <a:ext uri="{FF2B5EF4-FFF2-40B4-BE49-F238E27FC236}">
                <a16:creationId xmlns:a16="http://schemas.microsoft.com/office/drawing/2014/main" id="{0FD619A3-10AA-4FCC-B5BE-C34E37A1E713}"/>
              </a:ext>
            </a:extLst>
          </p:cNvPr>
          <p:cNvSpPr txBox="1"/>
          <p:nvPr/>
        </p:nvSpPr>
        <p:spPr>
          <a:xfrm>
            <a:off x="4297607" y="2039455"/>
            <a:ext cx="1134126" cy="2181816"/>
          </a:xfrm>
          <a:prstGeom prst="rect">
            <a:avLst/>
          </a:prstGeom>
          <a:noFill/>
        </p:spPr>
        <p:txBody>
          <a:bodyPr wrap="square" rtlCol="0">
            <a:spAutoFit/>
          </a:bodyPr>
          <a:lstStyle/>
          <a:p>
            <a:pPr>
              <a:lnSpc>
                <a:spcPct val="90000"/>
              </a:lnSpc>
            </a:pPr>
            <a:r>
              <a:rPr lang="en-GB" sz="14925" b="1" i="1" dirty="0">
                <a:solidFill>
                  <a:srgbClr val="00B050"/>
                </a:solidFill>
                <a:latin typeface="AppleStorm" panose="02000603000000000000" pitchFamily="50" charset="0"/>
              </a:rPr>
              <a:t>?</a:t>
            </a:r>
          </a:p>
        </p:txBody>
      </p:sp>
      <p:sp>
        <p:nvSpPr>
          <p:cNvPr id="27" name="TextBox 26">
            <a:extLst>
              <a:ext uri="{FF2B5EF4-FFF2-40B4-BE49-F238E27FC236}">
                <a16:creationId xmlns:a16="http://schemas.microsoft.com/office/drawing/2014/main" id="{8732E0DE-7C5B-4494-B903-CC6C9FC31471}"/>
              </a:ext>
            </a:extLst>
          </p:cNvPr>
          <p:cNvSpPr txBox="1"/>
          <p:nvPr/>
        </p:nvSpPr>
        <p:spPr>
          <a:xfrm>
            <a:off x="4945775" y="1764401"/>
            <a:ext cx="1134126" cy="2181816"/>
          </a:xfrm>
          <a:prstGeom prst="rect">
            <a:avLst/>
          </a:prstGeom>
          <a:noFill/>
        </p:spPr>
        <p:txBody>
          <a:bodyPr wrap="square" rtlCol="0">
            <a:spAutoFit/>
          </a:bodyPr>
          <a:lstStyle/>
          <a:p>
            <a:pPr>
              <a:lnSpc>
                <a:spcPct val="90000"/>
              </a:lnSpc>
            </a:pPr>
            <a:r>
              <a:rPr lang="en-GB" sz="14925" b="1" i="1" dirty="0">
                <a:solidFill>
                  <a:schemeClr val="bg2"/>
                </a:solidFill>
                <a:latin typeface="AppleStorm" panose="02000603000000000000" pitchFamily="50" charset="0"/>
              </a:rPr>
              <a:t>?</a:t>
            </a:r>
          </a:p>
        </p:txBody>
      </p:sp>
      <p:sp>
        <p:nvSpPr>
          <p:cNvPr id="28" name="TextBox 27">
            <a:extLst>
              <a:ext uri="{FF2B5EF4-FFF2-40B4-BE49-F238E27FC236}">
                <a16:creationId xmlns:a16="http://schemas.microsoft.com/office/drawing/2014/main" id="{B4EEBB0E-C7C4-4BC2-91F7-F1B69B7BF177}"/>
              </a:ext>
            </a:extLst>
          </p:cNvPr>
          <p:cNvSpPr txBox="1"/>
          <p:nvPr/>
        </p:nvSpPr>
        <p:spPr>
          <a:xfrm>
            <a:off x="5549262" y="1989295"/>
            <a:ext cx="1134126" cy="2181816"/>
          </a:xfrm>
          <a:prstGeom prst="rect">
            <a:avLst/>
          </a:prstGeom>
          <a:noFill/>
        </p:spPr>
        <p:txBody>
          <a:bodyPr wrap="square" rtlCol="0">
            <a:spAutoFit/>
          </a:bodyPr>
          <a:lstStyle/>
          <a:p>
            <a:pPr>
              <a:lnSpc>
                <a:spcPct val="90000"/>
              </a:lnSpc>
            </a:pPr>
            <a:r>
              <a:rPr lang="en-GB" sz="14925" b="1" i="1" dirty="0">
                <a:solidFill>
                  <a:srgbClr val="FFFF00"/>
                </a:solidFill>
                <a:latin typeface="AppleStorm" panose="02000603000000000000" pitchFamily="50" charset="0"/>
              </a:rPr>
              <a:t>?</a:t>
            </a:r>
          </a:p>
        </p:txBody>
      </p:sp>
    </p:spTree>
    <p:extLst>
      <p:ext uri="{BB962C8B-B14F-4D97-AF65-F5344CB8AC3E}">
        <p14:creationId xmlns:p14="http://schemas.microsoft.com/office/powerpoint/2010/main" val="331931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1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1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1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1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10"/>
                                  </p:stCondLst>
                                  <p:childTnLst>
                                    <p:set>
                                      <p:cBhvr>
                                        <p:cTn id="16" dur="1" fill="hold">
                                          <p:stCondLst>
                                            <p:cond delay="0"/>
                                          </p:stCondLst>
                                        </p:cTn>
                                        <p:tgtEl>
                                          <p:spTgt spid="26"/>
                                        </p:tgtEl>
                                        <p:attrNameLst>
                                          <p:attrName>style.visibility</p:attrName>
                                        </p:attrNameLst>
                                      </p:cBhvr>
                                      <p:to>
                                        <p:strVal val="visible"/>
                                      </p:to>
                                    </p:set>
                                  </p:childTnLst>
                                </p:cTn>
                              </p:par>
                            </p:childTnLst>
                          </p:cTn>
                        </p:par>
                        <p:par>
                          <p:cTn id="17" fill="hold">
                            <p:stCondLst>
                              <p:cond delay="10"/>
                            </p:stCondLst>
                            <p:childTnLst>
                              <p:par>
                                <p:cTn id="18" presetID="1" presetClass="entr" presetSubtype="0" fill="hold" grpId="0" nodeType="afterEffect">
                                  <p:stCondLst>
                                    <p:cond delay="10"/>
                                  </p:stCondLst>
                                  <p:childTnLst>
                                    <p:set>
                                      <p:cBhvr>
                                        <p:cTn id="19" dur="1" fill="hold">
                                          <p:stCondLst>
                                            <p:cond delay="0"/>
                                          </p:stCondLst>
                                        </p:cTn>
                                        <p:tgtEl>
                                          <p:spTgt spid="27"/>
                                        </p:tgtEl>
                                        <p:attrNameLst>
                                          <p:attrName>style.visibility</p:attrName>
                                        </p:attrNameLst>
                                      </p:cBhvr>
                                      <p:to>
                                        <p:strVal val="visible"/>
                                      </p:to>
                                    </p:set>
                                  </p:childTnLst>
                                </p:cTn>
                              </p:par>
                            </p:childTnLst>
                          </p:cTn>
                        </p:par>
                        <p:par>
                          <p:cTn id="20" fill="hold">
                            <p:stCondLst>
                              <p:cond delay="20"/>
                            </p:stCondLst>
                            <p:childTnLst>
                              <p:par>
                                <p:cTn id="21" presetID="1" presetClass="entr" presetSubtype="0" fill="hold" grpId="0" nodeType="afterEffect">
                                  <p:stCondLst>
                                    <p:cond delay="1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327A81-8329-40D9-AB76-DDEADCFC50AC}"/>
              </a:ext>
            </a:extLst>
          </p:cNvPr>
          <p:cNvSpPr>
            <a:spLocks noGrp="1"/>
          </p:cNvSpPr>
          <p:nvPr>
            <p:ph type="body" sz="quarter" idx="12"/>
          </p:nvPr>
        </p:nvSpPr>
        <p:spPr>
          <a:xfrm>
            <a:off x="412680" y="2900213"/>
            <a:ext cx="8106852" cy="436576"/>
          </a:xfrm>
        </p:spPr>
        <p:txBody>
          <a:bodyPr/>
          <a:lstStyle/>
          <a:p>
            <a:r>
              <a:rPr lang="en-CA" dirty="0"/>
              <a:t>Database DevOps to Ensure Compliance</a:t>
            </a:r>
          </a:p>
        </p:txBody>
      </p:sp>
      <p:sp>
        <p:nvSpPr>
          <p:cNvPr id="3" name="Text Placeholder 2">
            <a:extLst>
              <a:ext uri="{FF2B5EF4-FFF2-40B4-BE49-F238E27FC236}">
                <a16:creationId xmlns:a16="http://schemas.microsoft.com/office/drawing/2014/main" id="{5F69376F-B14A-4AA0-9F44-113E3E303555}"/>
              </a:ext>
            </a:extLst>
          </p:cNvPr>
          <p:cNvSpPr>
            <a:spLocks noGrp="1"/>
          </p:cNvSpPr>
          <p:nvPr>
            <p:ph type="body" sz="quarter" idx="14"/>
          </p:nvPr>
        </p:nvSpPr>
        <p:spPr>
          <a:xfrm>
            <a:off x="412681" y="3611570"/>
            <a:ext cx="5285592" cy="294691"/>
          </a:xfrm>
        </p:spPr>
        <p:txBody>
          <a:bodyPr/>
          <a:lstStyle/>
          <a:p>
            <a:r>
              <a:rPr lang="en-CA" dirty="0"/>
              <a:t>Steve Jones</a:t>
            </a:r>
          </a:p>
        </p:txBody>
      </p:sp>
    </p:spTree>
    <p:extLst>
      <p:ext uri="{BB962C8B-B14F-4D97-AF65-F5344CB8AC3E}">
        <p14:creationId xmlns:p14="http://schemas.microsoft.com/office/powerpoint/2010/main" val="926044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C518D4-E35C-4C30-AB59-090D96D1D9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6" name="Picture 5">
            <a:extLst>
              <a:ext uri="{FF2B5EF4-FFF2-40B4-BE49-F238E27FC236}">
                <a16:creationId xmlns:a16="http://schemas.microsoft.com/office/drawing/2014/main" id="{4CFD727F-5A56-4C52-8C98-87326D5431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7" name="Rectangle 6">
            <a:extLst>
              <a:ext uri="{FF2B5EF4-FFF2-40B4-BE49-F238E27FC236}">
                <a16:creationId xmlns:a16="http://schemas.microsoft.com/office/drawing/2014/main" id="{3ACD49EB-CE28-4B58-8A70-523504642CF7}"/>
              </a:ext>
            </a:extLst>
          </p:cNvPr>
          <p:cNvSpPr/>
          <p:nvPr/>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3750996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110738-F06B-4204-B9CF-73482B1A6280}"/>
              </a:ext>
            </a:extLst>
          </p:cNvPr>
          <p:cNvSpPr txBox="1"/>
          <p:nvPr/>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pic>
        <p:nvPicPr>
          <p:cNvPr id="3" name="Picture 2">
            <a:extLst>
              <a:ext uri="{FF2B5EF4-FFF2-40B4-BE49-F238E27FC236}">
                <a16:creationId xmlns:a16="http://schemas.microsoft.com/office/drawing/2014/main" id="{B10FFBA5-7B4C-4744-8EC0-DA2107222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5706" y="4815655"/>
            <a:ext cx="985471" cy="265319"/>
          </a:xfrm>
          <a:prstGeom prst="rect">
            <a:avLst/>
          </a:prstGeom>
        </p:spPr>
      </p:pic>
    </p:spTree>
    <p:extLst>
      <p:ext uri="{BB962C8B-B14F-4D97-AF65-F5344CB8AC3E}">
        <p14:creationId xmlns:p14="http://schemas.microsoft.com/office/powerpoint/2010/main" val="270348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AD0C-EED6-4F3C-8F4C-0F1AB65B4CE5}"/>
              </a:ext>
            </a:extLst>
          </p:cNvPr>
          <p:cNvSpPr>
            <a:spLocks noGrp="1"/>
          </p:cNvSpPr>
          <p:nvPr>
            <p:ph type="title"/>
          </p:nvPr>
        </p:nvSpPr>
        <p:spPr/>
        <p:txBody>
          <a:bodyPr/>
          <a:lstStyle/>
          <a:p>
            <a:pPr algn="ctr"/>
            <a:r>
              <a:rPr lang="en-CA" sz="3000" dirty="0"/>
              <a:t>Thank you to our Presenting Sponsor</a:t>
            </a:r>
          </a:p>
        </p:txBody>
      </p:sp>
      <p:sp>
        <p:nvSpPr>
          <p:cNvPr id="3" name="Text Placeholder 2">
            <a:extLst>
              <a:ext uri="{FF2B5EF4-FFF2-40B4-BE49-F238E27FC236}">
                <a16:creationId xmlns:a16="http://schemas.microsoft.com/office/drawing/2014/main" id="{4C628756-6995-4071-806D-7E3A0C67877E}"/>
              </a:ext>
            </a:extLst>
          </p:cNvPr>
          <p:cNvSpPr txBox="1">
            <a:spLocks/>
          </p:cNvSpPr>
          <p:nvPr/>
        </p:nvSpPr>
        <p:spPr>
          <a:xfrm>
            <a:off x="1468000" y="2080477"/>
            <a:ext cx="6188122" cy="2057079"/>
          </a:xfrm>
          <a:prstGeom prst="rect">
            <a:avLst/>
          </a:prstGeom>
        </p:spPr>
        <p:txBody>
          <a:bodyPr>
            <a:normAutofit fontScale="85000" lnSpcReduction="10000"/>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r>
              <a:rPr lang="en-US" sz="1800" dirty="0"/>
              <a:t>Quest helps IT Professionals simplify administration tasks so they can focus on the evolving needs of their businesses. Combined with its commitment to help companies protect today’s investment while planning for the future, Quest continues to deliver the most comprehensive solutions to monitor, manage, protect and replicate database environments.</a:t>
            </a:r>
          </a:p>
        </p:txBody>
      </p:sp>
      <p:pic>
        <p:nvPicPr>
          <p:cNvPr id="4" name="Picture Placeholder 27">
            <a:extLst>
              <a:ext uri="{FF2B5EF4-FFF2-40B4-BE49-F238E27FC236}">
                <a16:creationId xmlns:a16="http://schemas.microsoft.com/office/drawing/2014/main" id="{8ED94EED-4287-44DE-8A9A-D36D97E0EF39}"/>
              </a:ext>
            </a:extLst>
          </p:cNvPr>
          <p:cNvPicPr>
            <a:picLocks noChangeAspect="1"/>
          </p:cNvPicPr>
          <p:nvPr/>
        </p:nvPicPr>
        <p:blipFill rotWithShape="1">
          <a:blip r:embed="rId3">
            <a:extLst>
              <a:ext uri="{28A0092B-C50C-407E-A947-70E740481C1C}">
                <a14:useLocalDpi xmlns:a14="http://schemas.microsoft.com/office/drawing/2010/main" val="0"/>
              </a:ext>
            </a:extLst>
          </a:blip>
          <a:srcRect l="-719" t="-2201" r="-646"/>
          <a:stretch/>
        </p:blipFill>
        <p:spPr>
          <a:xfrm>
            <a:off x="3557670" y="1289563"/>
            <a:ext cx="2008782" cy="552046"/>
          </a:xfrm>
          <a:prstGeom prst="rect">
            <a:avLst/>
          </a:prstGeom>
        </p:spPr>
      </p:pic>
      <p:pic>
        <p:nvPicPr>
          <p:cNvPr id="6" name="Picture 5">
            <a:extLst>
              <a:ext uri="{FF2B5EF4-FFF2-40B4-BE49-F238E27FC236}">
                <a16:creationId xmlns:a16="http://schemas.microsoft.com/office/drawing/2014/main" id="{132B1D4E-3949-45FE-86E0-31CFEA43DAB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392839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23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Rob Sewell</a:t>
            </a:r>
          </a:p>
        </p:txBody>
      </p:sp>
      <p:sp>
        <p:nvSpPr>
          <p:cNvPr id="45" name="Text Placeholder 44"/>
          <p:cNvSpPr>
            <a:spLocks noGrp="1"/>
          </p:cNvSpPr>
          <p:nvPr>
            <p:ph type="body" sz="quarter" idx="10"/>
          </p:nvPr>
        </p:nvSpPr>
        <p:spPr/>
        <p:txBody>
          <a:bodyPr/>
          <a:lstStyle/>
          <a:p>
            <a:r>
              <a:rPr lang="en-US" dirty="0"/>
              <a:t>Sewells Consulting</a:t>
            </a:r>
          </a:p>
        </p:txBody>
      </p:sp>
      <p:sp>
        <p:nvSpPr>
          <p:cNvPr id="150" name="Text Placeholder 149"/>
          <p:cNvSpPr>
            <a:spLocks noGrp="1"/>
          </p:cNvSpPr>
          <p:nvPr>
            <p:ph type="body" sz="quarter" idx="11"/>
          </p:nvPr>
        </p:nvSpPr>
        <p:spPr/>
        <p:txBody>
          <a:bodyPr/>
          <a:lstStyle/>
          <a:p>
            <a:r>
              <a:rPr lang="en-US" dirty="0"/>
              <a:t>Sewells Consulting Limited</a:t>
            </a:r>
          </a:p>
        </p:txBody>
      </p:sp>
      <p:pic>
        <p:nvPicPr>
          <p:cNvPr id="3" name="Picture Placeholder 2" descr="A dog sitting in front of a window&#10;&#10;Description generated with very high confidence">
            <a:extLst>
              <a:ext uri="{FF2B5EF4-FFF2-40B4-BE49-F238E27FC236}">
                <a16:creationId xmlns:a16="http://schemas.microsoft.com/office/drawing/2014/main" id="{2760BDA5-B350-4B1E-823D-871BECEF4EC3}"/>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5856" b="5856"/>
          <a:stretch>
            <a:fillRect/>
          </a:stretch>
        </p:blipFill>
        <p:spPr/>
      </p:pic>
      <p:sp>
        <p:nvSpPr>
          <p:cNvPr id="152" name="Text Placeholder 151"/>
          <p:cNvSpPr>
            <a:spLocks noGrp="1"/>
          </p:cNvSpPr>
          <p:nvPr>
            <p:ph type="body" sz="quarter" idx="13"/>
          </p:nvPr>
        </p:nvSpPr>
        <p:spPr/>
        <p:txBody>
          <a:bodyPr/>
          <a:lstStyle/>
          <a:p>
            <a:pPr>
              <a:lnSpc>
                <a:spcPct val="120000"/>
              </a:lnSpc>
            </a:pPr>
            <a:r>
              <a:rPr lang="en-US" dirty="0"/>
              <a:t>PowerShell Automator, PowerShell Trainer, Database DevOps</a:t>
            </a:r>
          </a:p>
        </p:txBody>
      </p:sp>
      <p:sp>
        <p:nvSpPr>
          <p:cNvPr id="153" name="Text Placeholder 152"/>
          <p:cNvSpPr>
            <a:spLocks noGrp="1"/>
          </p:cNvSpPr>
          <p:nvPr>
            <p:ph type="body" sz="quarter" idx="14"/>
          </p:nvPr>
        </p:nvSpPr>
        <p:spPr/>
        <p:txBody>
          <a:bodyPr/>
          <a:lstStyle/>
          <a:p>
            <a:r>
              <a:rPr lang="en-US" dirty="0"/>
              <a:t>Volunteer, Speaker and Organizer</a:t>
            </a:r>
          </a:p>
        </p:txBody>
      </p:sp>
      <p:sp>
        <p:nvSpPr>
          <p:cNvPr id="154" name="Text Placeholder 153"/>
          <p:cNvSpPr>
            <a:spLocks noGrp="1"/>
          </p:cNvSpPr>
          <p:nvPr>
            <p:ph type="body" sz="quarter" idx="15"/>
          </p:nvPr>
        </p:nvSpPr>
        <p:spPr/>
        <p:txBody>
          <a:bodyPr/>
          <a:lstStyle/>
          <a:p>
            <a:r>
              <a:rPr lang="en-US" dirty="0"/>
              <a:t>PowerShell and SQL user groups, national and international events</a:t>
            </a:r>
          </a:p>
        </p:txBody>
      </p:sp>
      <p:sp>
        <p:nvSpPr>
          <p:cNvPr id="155" name="Text Placeholder 154"/>
          <p:cNvSpPr>
            <a:spLocks noGrp="1"/>
          </p:cNvSpPr>
          <p:nvPr>
            <p:ph type="body" sz="quarter" idx="16"/>
          </p:nvPr>
        </p:nvSpPr>
        <p:spPr/>
        <p:txBody>
          <a:bodyPr/>
          <a:lstStyle/>
          <a:p>
            <a:r>
              <a:rPr lang="en-US" dirty="0"/>
              <a:t>Open Source</a:t>
            </a:r>
          </a:p>
        </p:txBody>
      </p:sp>
      <p:sp>
        <p:nvSpPr>
          <p:cNvPr id="156" name="Text Placeholder 155"/>
          <p:cNvSpPr>
            <a:spLocks noGrp="1"/>
          </p:cNvSpPr>
          <p:nvPr>
            <p:ph type="body" sz="quarter" idx="17"/>
          </p:nvPr>
        </p:nvSpPr>
        <p:spPr/>
        <p:txBody>
          <a:bodyPr/>
          <a:lstStyle/>
          <a:p>
            <a:r>
              <a:rPr lang="en-US" dirty="0"/>
              <a:t>Contributor and evangelist for dbatools, dbachecks, dbareports, </a:t>
            </a:r>
            <a:r>
              <a:rPr lang="en-US" dirty="0" err="1"/>
              <a:t>OpenQueryStore</a:t>
            </a:r>
            <a:endParaRPr lang="en-US" dirty="0"/>
          </a:p>
        </p:txBody>
      </p:sp>
      <p:sp>
        <p:nvSpPr>
          <p:cNvPr id="157" name="Text Placeholder 156"/>
          <p:cNvSpPr>
            <a:spLocks noGrp="1"/>
          </p:cNvSpPr>
          <p:nvPr>
            <p:ph type="body" sz="quarter" idx="18"/>
          </p:nvPr>
        </p:nvSpPr>
        <p:spPr>
          <a:xfrm>
            <a:off x="882038" y="3484159"/>
            <a:ext cx="2475115" cy="261938"/>
          </a:xfrm>
        </p:spPr>
        <p:txBody>
          <a:bodyPr/>
          <a:lstStyle/>
          <a:p>
            <a:r>
              <a:rPr lang="en-US" dirty="0" err="1"/>
              <a:t>robsewellsqldba</a:t>
            </a:r>
            <a:endParaRPr lang="en-US" dirty="0"/>
          </a:p>
          <a:p>
            <a:endParaRPr lang="en-US" dirty="0"/>
          </a:p>
        </p:txBody>
      </p:sp>
      <p:sp>
        <p:nvSpPr>
          <p:cNvPr id="158" name="Text Placeholder 157"/>
          <p:cNvSpPr>
            <a:spLocks noGrp="1"/>
          </p:cNvSpPr>
          <p:nvPr>
            <p:ph type="body" sz="quarter" idx="19"/>
          </p:nvPr>
        </p:nvSpPr>
        <p:spPr>
          <a:xfrm>
            <a:off x="884502" y="3868788"/>
            <a:ext cx="2707783" cy="261938"/>
          </a:xfrm>
        </p:spPr>
        <p:txBody>
          <a:bodyPr/>
          <a:lstStyle/>
          <a:p>
            <a:r>
              <a:rPr lang="en-US" dirty="0"/>
              <a:t>@sqldbawithbeard</a:t>
            </a:r>
          </a:p>
          <a:p>
            <a:endParaRPr lang="en-US" dirty="0"/>
          </a:p>
        </p:txBody>
      </p:sp>
      <p:sp>
        <p:nvSpPr>
          <p:cNvPr id="159" name="Text Placeholder 158"/>
          <p:cNvSpPr>
            <a:spLocks noGrp="1"/>
          </p:cNvSpPr>
          <p:nvPr>
            <p:ph type="body" sz="quarter" idx="20"/>
          </p:nvPr>
        </p:nvSpPr>
        <p:spPr>
          <a:xfrm>
            <a:off x="881084" y="4243501"/>
            <a:ext cx="2476069" cy="261938"/>
          </a:xfrm>
        </p:spPr>
        <p:txBody>
          <a:bodyPr/>
          <a:lstStyle/>
          <a:p>
            <a:r>
              <a:rPr lang="en-US" dirty="0"/>
              <a:t>sqldbawith</a:t>
            </a:r>
            <a:r>
              <a:rPr lang="en-US" dirty="0">
                <a:solidFill>
                  <a:srgbClr val="FF0000"/>
                </a:solidFill>
              </a:rPr>
              <a:t>A</a:t>
            </a:r>
            <a:r>
              <a:rPr lang="en-US" dirty="0"/>
              <a:t>beard.com</a:t>
            </a:r>
          </a:p>
        </p:txBody>
      </p:sp>
      <p:sp>
        <p:nvSpPr>
          <p:cNvPr id="90" name="Rounded Rectangle 89"/>
          <p:cNvSpPr/>
          <p:nvPr/>
        </p:nvSpPr>
        <p:spPr>
          <a:xfrm>
            <a:off x="608171" y="4256467"/>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p:cNvGrpSpPr/>
          <p:nvPr/>
        </p:nvGrpSpPr>
        <p:grpSpPr>
          <a:xfrm>
            <a:off x="604663" y="3886353"/>
            <a:ext cx="229600" cy="229600"/>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600814" y="3516239"/>
            <a:ext cx="229600" cy="229600"/>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0" name="Rounded Rectangle 8">
            <a:extLst>
              <a:ext uri="{FF2B5EF4-FFF2-40B4-BE49-F238E27FC236}">
                <a16:creationId xmlns:a16="http://schemas.microsoft.com/office/drawing/2014/main" id="{4FA35E8D-34B7-49C8-955E-44B3497721AB}"/>
              </a:ext>
            </a:extLst>
          </p:cNvPr>
          <p:cNvSpPr/>
          <p:nvPr/>
        </p:nvSpPr>
        <p:spPr>
          <a:xfrm>
            <a:off x="608171" y="4600375"/>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158">
            <a:extLst>
              <a:ext uri="{FF2B5EF4-FFF2-40B4-BE49-F238E27FC236}">
                <a16:creationId xmlns:a16="http://schemas.microsoft.com/office/drawing/2014/main" id="{23288460-89AA-4659-ADE4-ACF1C930819A}"/>
              </a:ext>
            </a:extLst>
          </p:cNvPr>
          <p:cNvSpPr txBox="1">
            <a:spLocks/>
          </p:cNvSpPr>
          <p:nvPr/>
        </p:nvSpPr>
        <p:spPr>
          <a:xfrm>
            <a:off x="881084" y="4618214"/>
            <a:ext cx="2476069" cy="261938"/>
          </a:xfrm>
          <a:prstGeom prst="rect">
            <a:avLst/>
          </a:prstGeom>
        </p:spPr>
        <p:txBody>
          <a:bodyPr vert="horz" lIns="91440" tIns="45720" rIns="91440" bIns="45720" rtlCol="0">
            <a:noAutofit/>
          </a:bodyPr>
          <a:lstStyle>
            <a:lvl1pPr marL="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err="1"/>
              <a:t>sqldbawithabeard</a:t>
            </a:r>
            <a:endParaRPr lang="en-CA" dirty="0"/>
          </a:p>
        </p:txBody>
      </p:sp>
      <p:sp>
        <p:nvSpPr>
          <p:cNvPr id="2" name="TextBox 1">
            <a:extLst>
              <a:ext uri="{FF2B5EF4-FFF2-40B4-BE49-F238E27FC236}">
                <a16:creationId xmlns:a16="http://schemas.microsoft.com/office/drawing/2014/main" id="{845AE416-4B8E-4817-88E4-597F2A8962EE}"/>
              </a:ext>
            </a:extLst>
          </p:cNvPr>
          <p:cNvSpPr txBox="1"/>
          <p:nvPr/>
        </p:nvSpPr>
        <p:spPr>
          <a:xfrm>
            <a:off x="580612" y="4252500"/>
            <a:ext cx="270004" cy="230832"/>
          </a:xfrm>
          <a:prstGeom prst="rect">
            <a:avLst/>
          </a:prstGeom>
          <a:noFill/>
        </p:spPr>
        <p:txBody>
          <a:bodyPr wrap="square" rtlCol="0">
            <a:spAutoFit/>
          </a:bodyPr>
          <a:lstStyle/>
          <a:p>
            <a:r>
              <a:rPr lang="en-GB" sz="900" dirty="0"/>
              <a:t>W</a:t>
            </a:r>
          </a:p>
        </p:txBody>
      </p:sp>
      <p:sp>
        <p:nvSpPr>
          <p:cNvPr id="32" name="TextBox 31">
            <a:extLst>
              <a:ext uri="{FF2B5EF4-FFF2-40B4-BE49-F238E27FC236}">
                <a16:creationId xmlns:a16="http://schemas.microsoft.com/office/drawing/2014/main" id="{BB110DC7-6B55-4067-BD00-08CFA246821C}"/>
              </a:ext>
            </a:extLst>
          </p:cNvPr>
          <p:cNvSpPr txBox="1"/>
          <p:nvPr/>
        </p:nvSpPr>
        <p:spPr>
          <a:xfrm>
            <a:off x="569552" y="4592992"/>
            <a:ext cx="270004" cy="230832"/>
          </a:xfrm>
          <a:prstGeom prst="rect">
            <a:avLst/>
          </a:prstGeom>
          <a:noFill/>
        </p:spPr>
        <p:txBody>
          <a:bodyPr wrap="square" rtlCol="0">
            <a:spAutoFit/>
          </a:bodyPr>
          <a:lstStyle/>
          <a:p>
            <a:r>
              <a:rPr lang="en-GB" sz="900" dirty="0"/>
              <a:t>G</a:t>
            </a:r>
          </a:p>
        </p:txBody>
      </p:sp>
    </p:spTree>
    <p:extLst>
      <p:ext uri="{BB962C8B-B14F-4D97-AF65-F5344CB8AC3E}">
        <p14:creationId xmlns:p14="http://schemas.microsoft.com/office/powerpoint/2010/main" val="151551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2823" y="4274252"/>
            <a:ext cx="5397914" cy="746364"/>
          </a:xfrm>
        </p:spPr>
        <p:txBody>
          <a:bodyPr/>
          <a:lstStyle/>
          <a:p>
            <a:pPr lvl="0"/>
            <a:r>
              <a:rPr lang="en-US" dirty="0"/>
              <a:t>Rob Sewell, Sewells Consulting</a:t>
            </a:r>
            <a:br>
              <a:rPr lang="en-US" dirty="0"/>
            </a:br>
            <a:r>
              <a:rPr lang="en-US" dirty="0"/>
              <a:t>Moderated By: Elizabeth Noble</a:t>
            </a:r>
          </a:p>
        </p:txBody>
      </p:sp>
      <p:sp>
        <p:nvSpPr>
          <p:cNvPr id="4" name="Text Placeholder 3"/>
          <p:cNvSpPr>
            <a:spLocks noGrp="1"/>
          </p:cNvSpPr>
          <p:nvPr>
            <p:ph type="body" sz="quarter" idx="11"/>
          </p:nvPr>
        </p:nvSpPr>
        <p:spPr>
          <a:xfrm>
            <a:off x="2486977" y="1794594"/>
            <a:ext cx="4209232" cy="967155"/>
          </a:xfrm>
        </p:spPr>
        <p:txBody>
          <a:bodyPr/>
          <a:lstStyle/>
          <a:p>
            <a:r>
              <a:rPr lang="en-US" dirty="0"/>
              <a:t>Writing PowerShell with VS Code</a:t>
            </a:r>
          </a:p>
        </p:txBody>
      </p:sp>
      <p:sp>
        <p:nvSpPr>
          <p:cNvPr id="5" name="Rectangle 4">
            <a:extLst>
              <a:ext uri="{FF2B5EF4-FFF2-40B4-BE49-F238E27FC236}">
                <a16:creationId xmlns:a16="http://schemas.microsoft.com/office/drawing/2014/main" id="{A7E9438D-8932-419F-AF5C-BC52505F73EA}"/>
              </a:ext>
            </a:extLst>
          </p:cNvPr>
          <p:cNvSpPr/>
          <p:nvPr/>
        </p:nvSpPr>
        <p:spPr>
          <a:xfrm>
            <a:off x="6531" y="4754877"/>
            <a:ext cx="9170124"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3B44626F-89DB-4D5D-8F92-6F68C54C3AD1}"/>
              </a:ext>
            </a:extLst>
          </p:cNvPr>
          <p:cNvSpPr txBox="1"/>
          <p:nvPr/>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pic>
        <p:nvPicPr>
          <p:cNvPr id="7" name="Picture 6">
            <a:extLst>
              <a:ext uri="{FF2B5EF4-FFF2-40B4-BE49-F238E27FC236}">
                <a16:creationId xmlns:a16="http://schemas.microsoft.com/office/drawing/2014/main" id="{E10318C0-C23A-414A-9F5D-4A09D5F6D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5706" y="4815655"/>
            <a:ext cx="985471" cy="265319"/>
          </a:xfrm>
          <a:prstGeom prst="rect">
            <a:avLst/>
          </a:prstGeom>
        </p:spPr>
      </p:pic>
    </p:spTree>
    <p:extLst>
      <p:ext uri="{BB962C8B-B14F-4D97-AF65-F5344CB8AC3E}">
        <p14:creationId xmlns:p14="http://schemas.microsoft.com/office/powerpoint/2010/main" val="1169980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PowerShell Code Editors</a:t>
            </a:r>
            <a:endParaRPr lang="en-US" dirty="0"/>
          </a:p>
        </p:txBody>
      </p:sp>
      <p:sp>
        <p:nvSpPr>
          <p:cNvPr id="3" name="Text Placeholder 2"/>
          <p:cNvSpPr>
            <a:spLocks noGrp="1"/>
          </p:cNvSpPr>
          <p:nvPr>
            <p:ph type="body" sz="quarter" idx="11"/>
          </p:nvPr>
        </p:nvSpPr>
        <p:spPr/>
        <p:txBody>
          <a:bodyPr/>
          <a:lstStyle/>
          <a:p>
            <a:r>
              <a:rPr lang="en-US" dirty="0"/>
              <a:t>Notepad</a:t>
            </a:r>
          </a:p>
        </p:txBody>
      </p:sp>
      <p:sp>
        <p:nvSpPr>
          <p:cNvPr id="4" name="Text Placeholder 3"/>
          <p:cNvSpPr>
            <a:spLocks noGrp="1"/>
          </p:cNvSpPr>
          <p:nvPr>
            <p:ph type="body" sz="quarter" idx="12"/>
          </p:nvPr>
        </p:nvSpPr>
        <p:spPr/>
        <p:txBody>
          <a:bodyPr/>
          <a:lstStyle/>
          <a:p>
            <a:r>
              <a:rPr lang="en-US" dirty="0"/>
              <a:t>Notepad ++</a:t>
            </a:r>
          </a:p>
        </p:txBody>
      </p:sp>
      <p:sp>
        <p:nvSpPr>
          <p:cNvPr id="5" name="Text Placeholder 4"/>
          <p:cNvSpPr>
            <a:spLocks noGrp="1"/>
          </p:cNvSpPr>
          <p:nvPr>
            <p:ph type="body" sz="quarter" idx="13"/>
          </p:nvPr>
        </p:nvSpPr>
        <p:spPr/>
        <p:txBody>
          <a:bodyPr/>
          <a:lstStyle/>
          <a:p>
            <a:r>
              <a:rPr lang="en-US" dirty="0"/>
              <a:t>PowerShell ISE</a:t>
            </a:r>
          </a:p>
        </p:txBody>
      </p:sp>
      <p:sp>
        <p:nvSpPr>
          <p:cNvPr id="6" name="Text Placeholder 5"/>
          <p:cNvSpPr>
            <a:spLocks noGrp="1"/>
          </p:cNvSpPr>
          <p:nvPr>
            <p:ph type="body" sz="quarter" idx="14"/>
          </p:nvPr>
        </p:nvSpPr>
        <p:spPr/>
        <p:txBody>
          <a:bodyPr/>
          <a:lstStyle/>
          <a:p>
            <a:r>
              <a:rPr lang="en-US" dirty="0" err="1"/>
              <a:t>Sapien</a:t>
            </a:r>
            <a:r>
              <a:rPr lang="en-US" dirty="0"/>
              <a:t> PowerShell Studio</a:t>
            </a:r>
          </a:p>
        </p:txBody>
      </p:sp>
      <p:sp>
        <p:nvSpPr>
          <p:cNvPr id="7" name="Text Placeholder 6"/>
          <p:cNvSpPr>
            <a:spLocks noGrp="1"/>
          </p:cNvSpPr>
          <p:nvPr>
            <p:ph type="body" sz="quarter" idx="15"/>
          </p:nvPr>
        </p:nvSpPr>
        <p:spPr/>
        <p:txBody>
          <a:bodyPr/>
          <a:lstStyle/>
          <a:p>
            <a:r>
              <a:rPr lang="en-US" dirty="0"/>
              <a:t>Visual Studio</a:t>
            </a:r>
          </a:p>
        </p:txBody>
      </p:sp>
      <p:sp>
        <p:nvSpPr>
          <p:cNvPr id="8" name="Text Placeholder 7"/>
          <p:cNvSpPr>
            <a:spLocks noGrp="1"/>
          </p:cNvSpPr>
          <p:nvPr>
            <p:ph type="body" sz="quarter" idx="16"/>
          </p:nvPr>
        </p:nvSpPr>
        <p:spPr/>
        <p:txBody>
          <a:bodyPr/>
          <a:lstStyle/>
          <a:p>
            <a:r>
              <a:rPr lang="en-US" dirty="0"/>
              <a:t>Visual Studio Code</a:t>
            </a:r>
          </a:p>
        </p:txBody>
      </p:sp>
      <p:sp>
        <p:nvSpPr>
          <p:cNvPr id="15" name="Shape 2903"/>
          <p:cNvSpPr/>
          <p:nvPr/>
        </p:nvSpPr>
        <p:spPr>
          <a:xfrm>
            <a:off x="1590695"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 name="Shape 2903"/>
          <p:cNvSpPr/>
          <p:nvPr/>
        </p:nvSpPr>
        <p:spPr>
          <a:xfrm>
            <a:off x="4545563"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 name="Shape 2903"/>
          <p:cNvSpPr/>
          <p:nvPr/>
        </p:nvSpPr>
        <p:spPr>
          <a:xfrm>
            <a:off x="7378522"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 name="Shape 2903"/>
          <p:cNvSpPr/>
          <p:nvPr/>
        </p:nvSpPr>
        <p:spPr>
          <a:xfrm>
            <a:off x="1590695"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903"/>
          <p:cNvSpPr/>
          <p:nvPr/>
        </p:nvSpPr>
        <p:spPr>
          <a:xfrm>
            <a:off x="4545563"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903"/>
          <p:cNvSpPr/>
          <p:nvPr/>
        </p:nvSpPr>
        <p:spPr>
          <a:xfrm>
            <a:off x="7378522"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pic>
        <p:nvPicPr>
          <p:cNvPr id="1026" name="Picture 2" descr="Notepad Tips and Tricks">
            <a:extLst>
              <a:ext uri="{FF2B5EF4-FFF2-40B4-BE49-F238E27FC236}">
                <a16:creationId xmlns:a16="http://schemas.microsoft.com/office/drawing/2014/main" id="{C4C77585-10FC-499C-A698-8B0E63408B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299" y="2146372"/>
            <a:ext cx="820341" cy="8203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Notepad plus plus.png">
            <a:extLst>
              <a:ext uri="{FF2B5EF4-FFF2-40B4-BE49-F238E27FC236}">
                <a16:creationId xmlns:a16="http://schemas.microsoft.com/office/drawing/2014/main" id="{75C28576-5E7E-47A7-9913-F99F6850A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012" y="2081740"/>
            <a:ext cx="929442" cy="9294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1.bp.blogspot.com/-4LAX4fSDoQ0/UuRoh3kF9eI/AAAAAAABiic/TjIU0KL1K28/s1600/windows-powershell-ise-icon.png">
            <a:extLst>
              <a:ext uri="{FF2B5EF4-FFF2-40B4-BE49-F238E27FC236}">
                <a16:creationId xmlns:a16="http://schemas.microsoft.com/office/drawing/2014/main" id="{0C2264E6-BDB2-4118-AEE4-2D95E476DD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361" y="2094524"/>
            <a:ext cx="929442" cy="92944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apien powershell studio icon">
            <a:extLst>
              <a:ext uri="{FF2B5EF4-FFF2-40B4-BE49-F238E27FC236}">
                <a16:creationId xmlns:a16="http://schemas.microsoft.com/office/drawing/2014/main" id="{CD4D999F-3D03-42CB-873A-09C69BB6F1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1161" y="3842241"/>
            <a:ext cx="938831" cy="92944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claudioserio.com/images/VS2017.png">
            <a:extLst>
              <a:ext uri="{FF2B5EF4-FFF2-40B4-BE49-F238E27FC236}">
                <a16:creationId xmlns:a16="http://schemas.microsoft.com/office/drawing/2014/main" id="{AF53ABA6-F972-4154-8F07-F74C40279B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5617" y="3842241"/>
            <a:ext cx="929442" cy="92944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Visual Studio Code 1.18 icon.svg">
            <a:extLst>
              <a:ext uri="{FF2B5EF4-FFF2-40B4-BE49-F238E27FC236}">
                <a16:creationId xmlns:a16="http://schemas.microsoft.com/office/drawing/2014/main" id="{835B9693-BF5D-4DC1-A0B3-CAD8672179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7790" y="3842241"/>
            <a:ext cx="931013" cy="92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03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ISE?</a:t>
            </a:r>
          </a:p>
        </p:txBody>
      </p:sp>
      <p:pic>
        <p:nvPicPr>
          <p:cNvPr id="27" name="Picture 26">
            <a:extLst>
              <a:ext uri="{FF2B5EF4-FFF2-40B4-BE49-F238E27FC236}">
                <a16:creationId xmlns:a16="http://schemas.microsoft.com/office/drawing/2014/main" id="{858ECF91-E2E5-4999-B329-4DB94D1FF6EA}"/>
              </a:ext>
            </a:extLst>
          </p:cNvPr>
          <p:cNvPicPr>
            <a:picLocks noChangeAspect="1"/>
          </p:cNvPicPr>
          <p:nvPr/>
        </p:nvPicPr>
        <p:blipFill>
          <a:blip r:embed="rId2"/>
          <a:stretch>
            <a:fillRect/>
          </a:stretch>
        </p:blipFill>
        <p:spPr>
          <a:xfrm>
            <a:off x="1416919" y="864183"/>
            <a:ext cx="6290283" cy="2005956"/>
          </a:xfrm>
          <a:prstGeom prst="rect">
            <a:avLst/>
          </a:prstGeom>
        </p:spPr>
      </p:pic>
      <p:pic>
        <p:nvPicPr>
          <p:cNvPr id="28" name="Picture 27">
            <a:extLst>
              <a:ext uri="{FF2B5EF4-FFF2-40B4-BE49-F238E27FC236}">
                <a16:creationId xmlns:a16="http://schemas.microsoft.com/office/drawing/2014/main" id="{85B48368-B690-4D78-B17C-29FA16D5C168}"/>
              </a:ext>
            </a:extLst>
          </p:cNvPr>
          <p:cNvPicPr>
            <a:picLocks noChangeAspect="1"/>
          </p:cNvPicPr>
          <p:nvPr/>
        </p:nvPicPr>
        <p:blipFill>
          <a:blip r:embed="rId3"/>
          <a:stretch>
            <a:fillRect/>
          </a:stretch>
        </p:blipFill>
        <p:spPr>
          <a:xfrm>
            <a:off x="1416919" y="3247267"/>
            <a:ext cx="6290283" cy="1220098"/>
          </a:xfrm>
          <a:prstGeom prst="rect">
            <a:avLst/>
          </a:prstGeom>
        </p:spPr>
      </p:pic>
    </p:spTree>
    <p:extLst>
      <p:ext uri="{BB962C8B-B14F-4D97-AF65-F5344CB8AC3E}">
        <p14:creationId xmlns:p14="http://schemas.microsoft.com/office/powerpoint/2010/main" val="3104681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Editor Services</a:t>
            </a:r>
          </a:p>
        </p:txBody>
      </p:sp>
      <p:sp>
        <p:nvSpPr>
          <p:cNvPr id="3" name="Rectangle 2">
            <a:extLst>
              <a:ext uri="{FF2B5EF4-FFF2-40B4-BE49-F238E27FC236}">
                <a16:creationId xmlns:a16="http://schemas.microsoft.com/office/drawing/2014/main" id="{60A8741B-BD92-4EBC-9A4B-02C929FB01EE}"/>
              </a:ext>
            </a:extLst>
          </p:cNvPr>
          <p:cNvSpPr/>
          <p:nvPr/>
        </p:nvSpPr>
        <p:spPr>
          <a:xfrm>
            <a:off x="2038190" y="4315590"/>
            <a:ext cx="5067620" cy="369332"/>
          </a:xfrm>
          <a:prstGeom prst="rect">
            <a:avLst/>
          </a:prstGeom>
        </p:spPr>
        <p:txBody>
          <a:bodyPr wrap="square">
            <a:spAutoFit/>
          </a:bodyPr>
          <a:lstStyle/>
          <a:p>
            <a:r>
              <a:rPr lang="en-GB" dirty="0"/>
              <a:t>powershell.github.io/PowerShellEditorServices/</a:t>
            </a:r>
          </a:p>
        </p:txBody>
      </p:sp>
      <p:pic>
        <p:nvPicPr>
          <p:cNvPr id="4" name="Picture 3">
            <a:extLst>
              <a:ext uri="{FF2B5EF4-FFF2-40B4-BE49-F238E27FC236}">
                <a16:creationId xmlns:a16="http://schemas.microsoft.com/office/drawing/2014/main" id="{E5A5E44C-7730-41AF-9767-09B6E06AF580}"/>
              </a:ext>
            </a:extLst>
          </p:cNvPr>
          <p:cNvPicPr>
            <a:picLocks noChangeAspect="1"/>
          </p:cNvPicPr>
          <p:nvPr/>
        </p:nvPicPr>
        <p:blipFill>
          <a:blip r:embed="rId2"/>
          <a:stretch>
            <a:fillRect/>
          </a:stretch>
        </p:blipFill>
        <p:spPr>
          <a:xfrm>
            <a:off x="1619409" y="1173583"/>
            <a:ext cx="5885304" cy="2796333"/>
          </a:xfrm>
          <a:prstGeom prst="rect">
            <a:avLst/>
          </a:prstGeom>
        </p:spPr>
      </p:pic>
    </p:spTree>
    <p:extLst>
      <p:ext uri="{BB962C8B-B14F-4D97-AF65-F5344CB8AC3E}">
        <p14:creationId xmlns:p14="http://schemas.microsoft.com/office/powerpoint/2010/main" val="1538529746"/>
      </p:ext>
    </p:extLst>
  </p:cSld>
  <p:clrMapOvr>
    <a:masterClrMapping/>
  </p:clrMapOvr>
</p:sld>
</file>

<file path=ppt/theme/theme1.xml><?xml version="1.0" encoding="utf-8"?>
<a:theme xmlns:a="http://schemas.openxmlformats.org/drawingml/2006/main" name="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PASS 2013_SpeakerTemplate_16x9.potx</Template>
  <TotalTime>2778</TotalTime>
  <Words>979</Words>
  <Application>Microsoft Office PowerPoint</Application>
  <PresentationFormat>On-screen Show (16:9)</PresentationFormat>
  <Paragraphs>166</Paragraphs>
  <Slides>23</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AppleStorm</vt:lpstr>
      <vt:lpstr>Arial</vt:lpstr>
      <vt:lpstr>Calibri</vt:lpstr>
      <vt:lpstr>Century Gothic</vt:lpstr>
      <vt:lpstr>Consolas</vt:lpstr>
      <vt:lpstr>Gill Sans</vt:lpstr>
      <vt:lpstr>Gotham Light</vt:lpstr>
      <vt:lpstr>Open Sans</vt:lpstr>
      <vt:lpstr>Segoe UI</vt:lpstr>
      <vt:lpstr>Segoe UI Light</vt:lpstr>
      <vt:lpstr>Segoe UI Semibold</vt:lpstr>
      <vt:lpstr>Segoe UI Semilight</vt:lpstr>
      <vt:lpstr>PASS 2013_SpeakerTemplate_16x9</vt:lpstr>
      <vt:lpstr>PowerPoint Presentation</vt:lpstr>
      <vt:lpstr>PowerPoint Presentation</vt:lpstr>
      <vt:lpstr>Thank you to our Presenting Sponsor</vt:lpstr>
      <vt:lpstr>PowerPoint Presentation</vt:lpstr>
      <vt:lpstr>Rob Sewell</vt:lpstr>
      <vt:lpstr>PowerPoint Presentation</vt:lpstr>
      <vt:lpstr>PowerShell Code Editors</vt:lpstr>
      <vt:lpstr>Why Not ISE?</vt:lpstr>
      <vt:lpstr>PowerShell Editor Services</vt:lpstr>
      <vt:lpstr>PowerPoint Presentation</vt:lpstr>
      <vt:lpstr>Multi-Platform</vt:lpstr>
      <vt:lpstr>Multi-Language</vt:lpstr>
      <vt:lpstr>Multi-Language</vt:lpstr>
      <vt:lpstr>PowerPoint Presentation</vt:lpstr>
      <vt:lpstr>Multiple Source Control</vt:lpstr>
      <vt:lpstr>Configurable</vt:lpstr>
      <vt:lpstr>Keyboard Shortcuts</vt:lpstr>
      <vt:lpstr>Get-Help</vt:lpstr>
      <vt:lpstr>Hey Beardy – Enough Talk!</vt:lpstr>
      <vt:lpstr>Questions?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lastModifiedBy>Rob Sewell</cp:lastModifiedBy>
  <cp:revision>641</cp:revision>
  <dcterms:created xsi:type="dcterms:W3CDTF">2013-07-12T18:23:55Z</dcterms:created>
  <dcterms:modified xsi:type="dcterms:W3CDTF">2018-06-12T11:32:13Z</dcterms:modified>
</cp:coreProperties>
</file>