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B0"/>
    <a:srgbClr val="E7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6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7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4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6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99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9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8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99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BD58-5412-4368-B1DD-4E2BBA5CA950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3CCC-20AF-46FB-8847-EE2BB34FD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114829" y="941255"/>
            <a:ext cx="1512168" cy="3732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 школе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15029" y="941254"/>
            <a:ext cx="1512168" cy="3732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Курсы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15229" y="942016"/>
            <a:ext cx="1584176" cy="37244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Контакты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1536" y="373304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ЦЕНТР ВОСТОЧНЫХ ЯЗЫКОВ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902893" y="346131"/>
            <a:ext cx="997898" cy="3004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Вход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3" y="389565"/>
            <a:ext cx="348014" cy="33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2114830" y="1475492"/>
            <a:ext cx="891520" cy="3004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О школе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14830" y="1928333"/>
            <a:ext cx="891520" cy="3004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Легенда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114829" y="2381174"/>
            <a:ext cx="1035535" cy="3004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Партнёры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114830" y="2834015"/>
            <a:ext cx="1179551" cy="3004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Фото школы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114829" y="3275692"/>
            <a:ext cx="1512168" cy="3004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Преимущества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2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1536" y="373304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ЦЕНТР ВОСТОЧНЫХ ЯЗЫКОВ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902893" y="346131"/>
            <a:ext cx="997898" cy="3004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Вход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3" y="389565"/>
            <a:ext cx="348014" cy="33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2114829" y="941255"/>
            <a:ext cx="1512168" cy="3732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 школе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15029" y="941254"/>
            <a:ext cx="1512168" cy="3732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Курсы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15229" y="942016"/>
            <a:ext cx="1584176" cy="37244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Контакты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0085" y="1700808"/>
            <a:ext cx="3725891" cy="2736304"/>
          </a:xfrm>
          <a:prstGeom prst="roundRect">
            <a:avLst/>
          </a:prstGeom>
          <a:solidFill>
            <a:srgbClr val="F8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Упрощенный китайский</a:t>
            </a:r>
          </a:p>
          <a:p>
            <a:r>
              <a:rPr lang="ru-RU" sz="1200" i="1" dirty="0">
                <a:solidFill>
                  <a:schemeClr val="tx1"/>
                </a:solidFill>
              </a:rPr>
              <a:t>Главная особенность</a:t>
            </a:r>
            <a:r>
              <a:rPr lang="ru-RU" sz="1200" dirty="0">
                <a:solidFill>
                  <a:schemeClr val="tx1"/>
                </a:solidFill>
              </a:rPr>
              <a:t>: уникальное и эффективное сочетание российских и зарубежных методик преподавания китайского языка как для учеников желающих совершенствовать уже имеющиеся знания, так и для начинающих изучать китайский язык «с нуля</a:t>
            </a:r>
            <a:r>
              <a:rPr lang="ru-RU" sz="1200" dirty="0" smtClean="0">
                <a:solidFill>
                  <a:schemeClr val="tx1"/>
                </a:solidFill>
              </a:rPr>
              <a:t>». Методические </a:t>
            </a:r>
            <a:r>
              <a:rPr lang="ru-RU" sz="1200" dirty="0">
                <a:solidFill>
                  <a:schemeClr val="tx1"/>
                </a:solidFill>
              </a:rPr>
              <a:t>материалы подготовлены сотрудниками нашего </a:t>
            </a:r>
            <a:r>
              <a:rPr lang="ru-RU" sz="1200" dirty="0" smtClean="0">
                <a:solidFill>
                  <a:schemeClr val="tx1"/>
                </a:solidFill>
              </a:rPr>
              <a:t>центра…</a:t>
            </a:r>
            <a:r>
              <a:rPr lang="ru-RU" sz="800" u="sng" dirty="0" smtClean="0">
                <a:solidFill>
                  <a:schemeClr val="tx1"/>
                </a:solidFill>
              </a:rPr>
              <a:t>далее</a:t>
            </a:r>
          </a:p>
          <a:p>
            <a:endParaRPr lang="ru-RU" sz="700" u="sng" dirty="0" smtClean="0">
              <a:solidFill>
                <a:schemeClr val="tx1"/>
              </a:solidFill>
            </a:endParaRPr>
          </a:p>
          <a:p>
            <a:r>
              <a:rPr lang="ru-RU" sz="1200" b="1" dirty="0" smtClean="0">
                <a:solidFill>
                  <a:schemeClr val="tx1"/>
                </a:solidFill>
              </a:rPr>
              <a:t>5590 руб. за курс                                        22 занятия</a:t>
            </a:r>
          </a:p>
          <a:p>
            <a:endParaRPr lang="ru-RU" sz="1200" b="1" dirty="0">
              <a:solidFill>
                <a:schemeClr val="tx1"/>
              </a:solidFill>
            </a:endParaRPr>
          </a:p>
          <a:p>
            <a:endParaRPr lang="ru-RU" sz="1200" b="1" dirty="0" smtClean="0">
              <a:solidFill>
                <a:schemeClr val="tx1"/>
              </a:solidFill>
            </a:endParaRPr>
          </a:p>
          <a:p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04092" y="3861048"/>
            <a:ext cx="1044116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Купить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970972" y="3861048"/>
            <a:ext cx="2168980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Подробности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0032" y="1697944"/>
            <a:ext cx="3725891" cy="2736304"/>
          </a:xfrm>
          <a:prstGeom prst="roundRect">
            <a:avLst/>
          </a:prstGeom>
          <a:solidFill>
            <a:srgbClr val="F8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Японский</a:t>
            </a:r>
          </a:p>
          <a:p>
            <a:r>
              <a:rPr lang="ru-RU" sz="1200" i="1" dirty="0">
                <a:solidFill>
                  <a:schemeClr val="tx1"/>
                </a:solidFill>
              </a:rPr>
              <a:t>Главная особенность</a:t>
            </a:r>
            <a:r>
              <a:rPr lang="ru-RU" sz="1200" dirty="0">
                <a:solidFill>
                  <a:schemeClr val="tx1"/>
                </a:solidFill>
              </a:rPr>
              <a:t>: уникальное и эффективное сочетание российских и зарубежных методик преподавания китайского языка как для учеников желающих совершенствовать уже имеющиеся знания, так и для начинающих изучать китайский язык «с нуля</a:t>
            </a:r>
            <a:r>
              <a:rPr lang="ru-RU" sz="1200" dirty="0" smtClean="0">
                <a:solidFill>
                  <a:schemeClr val="tx1"/>
                </a:solidFill>
              </a:rPr>
              <a:t>». Методические </a:t>
            </a:r>
            <a:r>
              <a:rPr lang="ru-RU" sz="1200" dirty="0">
                <a:solidFill>
                  <a:schemeClr val="tx1"/>
                </a:solidFill>
              </a:rPr>
              <a:t>материалы подготовлены сотрудниками нашего </a:t>
            </a:r>
            <a:r>
              <a:rPr lang="ru-RU" sz="1200" dirty="0" smtClean="0">
                <a:solidFill>
                  <a:schemeClr val="tx1"/>
                </a:solidFill>
              </a:rPr>
              <a:t>центра…</a:t>
            </a:r>
            <a:r>
              <a:rPr lang="ru-RU" sz="800" u="sng" dirty="0" smtClean="0">
                <a:solidFill>
                  <a:schemeClr val="tx1"/>
                </a:solidFill>
              </a:rPr>
              <a:t>далее</a:t>
            </a:r>
          </a:p>
          <a:p>
            <a:endParaRPr lang="ru-RU" sz="700" u="sng" dirty="0" smtClean="0">
              <a:solidFill>
                <a:schemeClr val="tx1"/>
              </a:solidFill>
            </a:endParaRPr>
          </a:p>
          <a:p>
            <a:r>
              <a:rPr lang="ru-RU" sz="1200" b="1" dirty="0" smtClean="0">
                <a:solidFill>
                  <a:schemeClr val="tx1"/>
                </a:solidFill>
              </a:rPr>
              <a:t>6700 руб. за курс                                        25 занятий</a:t>
            </a:r>
          </a:p>
          <a:p>
            <a:endParaRPr lang="ru-RU" sz="1200" b="1" dirty="0">
              <a:solidFill>
                <a:schemeClr val="tx1"/>
              </a:solidFill>
            </a:endParaRPr>
          </a:p>
          <a:p>
            <a:endParaRPr lang="ru-RU" sz="1200" b="1" dirty="0" smtClean="0">
              <a:solidFill>
                <a:schemeClr val="tx1"/>
              </a:solidFill>
            </a:endParaRPr>
          </a:p>
          <a:p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34039" y="3858184"/>
            <a:ext cx="1044116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Купить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00919" y="3858184"/>
            <a:ext cx="2168980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Подробности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58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124</Words>
  <Application>Microsoft Office PowerPoint</Application>
  <PresentationFormat>Экран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c_v01_02</dc:creator>
  <cp:lastModifiedBy>c_v01_02</cp:lastModifiedBy>
  <cp:revision>3</cp:revision>
  <dcterms:created xsi:type="dcterms:W3CDTF">2023-01-18T06:41:52Z</dcterms:created>
  <dcterms:modified xsi:type="dcterms:W3CDTF">2023-01-18T07:28:57Z</dcterms:modified>
</cp:coreProperties>
</file>