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8" r:id="rId16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nva Sans" panose="020B0604020202020204" charset="0"/>
      <p:regular r:id="rId21"/>
    </p:embeddedFont>
    <p:embeddedFont>
      <p:font typeface="Canva Sans Bold" panose="020B0604020202020204" charset="0"/>
      <p:regular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  <p:embeddedFont>
      <p:font typeface="Open Sans Bold" panose="020B0806030504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6FDC2-4AA8-4EAD-A663-9D66B27B0D23}" v="31" dt="2023-12-18T15:11:19.6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0" d="100"/>
          <a:sy n="60" d="100"/>
        </p:scale>
        <p:origin x="820" y="3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Yakovenko" userId="f4e15dfaae472715" providerId="LiveId" clId="{2876FDC2-4AA8-4EAD-A663-9D66B27B0D23}"/>
    <pc:docChg chg="undo redo custSel addSld delSld modSld sldOrd">
      <pc:chgData name="Maria Yakovenko" userId="f4e15dfaae472715" providerId="LiveId" clId="{2876FDC2-4AA8-4EAD-A663-9D66B27B0D23}" dt="2023-12-18T19:18:44.742" v="923" actId="1076"/>
      <pc:docMkLst>
        <pc:docMk/>
      </pc:docMkLst>
      <pc:sldChg chg="modTransition">
        <pc:chgData name="Maria Yakovenko" userId="f4e15dfaae472715" providerId="LiveId" clId="{2876FDC2-4AA8-4EAD-A663-9D66B27B0D23}" dt="2023-12-18T14:58:51.943" v="0"/>
        <pc:sldMkLst>
          <pc:docMk/>
          <pc:sldMk cId="0" sldId="256"/>
        </pc:sldMkLst>
      </pc:sldChg>
      <pc:sldChg chg="modSp mod modTransition">
        <pc:chgData name="Maria Yakovenko" userId="f4e15dfaae472715" providerId="LiveId" clId="{2876FDC2-4AA8-4EAD-A663-9D66B27B0D23}" dt="2023-12-18T15:08:22.635" v="137" actId="20577"/>
        <pc:sldMkLst>
          <pc:docMk/>
          <pc:sldMk cId="0" sldId="257"/>
        </pc:sldMkLst>
        <pc:spChg chg="mod">
          <ac:chgData name="Maria Yakovenko" userId="f4e15dfaae472715" providerId="LiveId" clId="{2876FDC2-4AA8-4EAD-A663-9D66B27B0D23}" dt="2023-12-18T15:08:22.635" v="13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 modTransition modAnim">
        <pc:chgData name="Maria Yakovenko" userId="f4e15dfaae472715" providerId="LiveId" clId="{2876FDC2-4AA8-4EAD-A663-9D66B27B0D23}" dt="2023-12-18T15:13:53.115" v="203" actId="20577"/>
        <pc:sldMkLst>
          <pc:docMk/>
          <pc:sldMk cId="0" sldId="258"/>
        </pc:sldMkLst>
        <pc:spChg chg="mod">
          <ac:chgData name="Maria Yakovenko" userId="f4e15dfaae472715" providerId="LiveId" clId="{2876FDC2-4AA8-4EAD-A663-9D66B27B0D23}" dt="2023-12-18T15:13:53.115" v="203" actId="20577"/>
          <ac:spMkLst>
            <pc:docMk/>
            <pc:sldMk cId="0" sldId="258"/>
            <ac:spMk id="5" creationId="{00000000-0000-0000-0000-000000000000}"/>
          </ac:spMkLst>
        </pc:spChg>
        <pc:spChg chg="mod">
          <ac:chgData name="Maria Yakovenko" userId="f4e15dfaae472715" providerId="LiveId" clId="{2876FDC2-4AA8-4EAD-A663-9D66B27B0D23}" dt="2023-12-18T15:12:55.079" v="188" actId="20577"/>
          <ac:spMkLst>
            <pc:docMk/>
            <pc:sldMk cId="0" sldId="258"/>
            <ac:spMk id="9" creationId="{00000000-0000-0000-0000-000000000000}"/>
          </ac:spMkLst>
        </pc:spChg>
        <pc:spChg chg="mod">
          <ac:chgData name="Maria Yakovenko" userId="f4e15dfaae472715" providerId="LiveId" clId="{2876FDC2-4AA8-4EAD-A663-9D66B27B0D23}" dt="2023-12-18T15:13:48.100" v="197" actId="20577"/>
          <ac:spMkLst>
            <pc:docMk/>
            <pc:sldMk cId="0" sldId="258"/>
            <ac:spMk id="13" creationId="{00000000-0000-0000-0000-000000000000}"/>
          </ac:spMkLst>
        </pc:spChg>
      </pc:sldChg>
      <pc:sldChg chg="addSp delSp modSp mod ord modTransition">
        <pc:chgData name="Maria Yakovenko" userId="f4e15dfaae472715" providerId="LiveId" clId="{2876FDC2-4AA8-4EAD-A663-9D66B27B0D23}" dt="2023-12-18T15:07:50.389" v="120" actId="20577"/>
        <pc:sldMkLst>
          <pc:docMk/>
          <pc:sldMk cId="0" sldId="259"/>
        </pc:sldMkLst>
        <pc:spChg chg="mod">
          <ac:chgData name="Maria Yakovenko" userId="f4e15dfaae472715" providerId="LiveId" clId="{2876FDC2-4AA8-4EAD-A663-9D66B27B0D23}" dt="2023-12-18T15:07:50.389" v="120" actId="20577"/>
          <ac:spMkLst>
            <pc:docMk/>
            <pc:sldMk cId="0" sldId="259"/>
            <ac:spMk id="6" creationId="{00000000-0000-0000-0000-000000000000}"/>
          </ac:spMkLst>
        </pc:spChg>
        <pc:graphicFrameChg chg="add del mod modGraphic">
          <ac:chgData name="Maria Yakovenko" userId="f4e15dfaae472715" providerId="LiveId" clId="{2876FDC2-4AA8-4EAD-A663-9D66B27B0D23}" dt="2023-12-18T15:00:20.070" v="11" actId="478"/>
          <ac:graphicFrameMkLst>
            <pc:docMk/>
            <pc:sldMk cId="0" sldId="259"/>
            <ac:graphicFrameMk id="11" creationId="{B39A32C9-E513-0E9F-4390-38777AE109CF}"/>
          </ac:graphicFrameMkLst>
        </pc:graphicFrameChg>
      </pc:sldChg>
      <pc:sldChg chg="modSp mod modTransition modAnim">
        <pc:chgData name="Maria Yakovenko" userId="f4e15dfaae472715" providerId="LiveId" clId="{2876FDC2-4AA8-4EAD-A663-9D66B27B0D23}" dt="2023-12-18T15:11:14.742" v="148" actId="20577"/>
        <pc:sldMkLst>
          <pc:docMk/>
          <pc:sldMk cId="0" sldId="260"/>
        </pc:sldMkLst>
        <pc:spChg chg="mod">
          <ac:chgData name="Maria Yakovenko" userId="f4e15dfaae472715" providerId="LiveId" clId="{2876FDC2-4AA8-4EAD-A663-9D66B27B0D23}" dt="2023-12-18T15:11:14.742" v="148" actId="20577"/>
          <ac:spMkLst>
            <pc:docMk/>
            <pc:sldMk cId="0" sldId="260"/>
            <ac:spMk id="5" creationId="{00000000-0000-0000-0000-000000000000}"/>
          </ac:spMkLst>
        </pc:spChg>
      </pc:sldChg>
      <pc:sldChg chg="modSp mod modTransition">
        <pc:chgData name="Maria Yakovenko" userId="f4e15dfaae472715" providerId="LiveId" clId="{2876FDC2-4AA8-4EAD-A663-9D66B27B0D23}" dt="2023-12-18T15:04:57.902" v="90" actId="1076"/>
        <pc:sldMkLst>
          <pc:docMk/>
          <pc:sldMk cId="0" sldId="261"/>
        </pc:sldMkLst>
        <pc:spChg chg="mod">
          <ac:chgData name="Maria Yakovenko" userId="f4e15dfaae472715" providerId="LiveId" clId="{2876FDC2-4AA8-4EAD-A663-9D66B27B0D23}" dt="2023-12-18T15:04:57.902" v="90" actId="1076"/>
          <ac:spMkLst>
            <pc:docMk/>
            <pc:sldMk cId="0" sldId="261"/>
            <ac:spMk id="36" creationId="{00000000-0000-0000-0000-000000000000}"/>
          </ac:spMkLst>
        </pc:spChg>
      </pc:sldChg>
      <pc:sldChg chg="modTransition">
        <pc:chgData name="Maria Yakovenko" userId="f4e15dfaae472715" providerId="LiveId" clId="{2876FDC2-4AA8-4EAD-A663-9D66B27B0D23}" dt="2023-12-18T15:00:35.894" v="14"/>
        <pc:sldMkLst>
          <pc:docMk/>
          <pc:sldMk cId="0" sldId="262"/>
        </pc:sldMkLst>
      </pc:sldChg>
      <pc:sldChg chg="modTransition">
        <pc:chgData name="Maria Yakovenko" userId="f4e15dfaae472715" providerId="LiveId" clId="{2876FDC2-4AA8-4EAD-A663-9D66B27B0D23}" dt="2023-12-18T15:00:53.731" v="18"/>
        <pc:sldMkLst>
          <pc:docMk/>
          <pc:sldMk cId="0" sldId="263"/>
        </pc:sldMkLst>
      </pc:sldChg>
      <pc:sldChg chg="modTransition">
        <pc:chgData name="Maria Yakovenko" userId="f4e15dfaae472715" providerId="LiveId" clId="{2876FDC2-4AA8-4EAD-A663-9D66B27B0D23}" dt="2023-12-18T15:01:04.556" v="20"/>
        <pc:sldMkLst>
          <pc:docMk/>
          <pc:sldMk cId="0" sldId="264"/>
        </pc:sldMkLst>
      </pc:sldChg>
      <pc:sldChg chg="modTransition">
        <pc:chgData name="Maria Yakovenko" userId="f4e15dfaae472715" providerId="LiveId" clId="{2876FDC2-4AA8-4EAD-A663-9D66B27B0D23}" dt="2023-12-18T15:01:09.126" v="21"/>
        <pc:sldMkLst>
          <pc:docMk/>
          <pc:sldMk cId="0" sldId="265"/>
        </pc:sldMkLst>
      </pc:sldChg>
      <pc:sldChg chg="modSp mod modAnim">
        <pc:chgData name="Maria Yakovenko" userId="f4e15dfaae472715" providerId="LiveId" clId="{2876FDC2-4AA8-4EAD-A663-9D66B27B0D23}" dt="2023-12-18T15:11:50.518" v="165" actId="20577"/>
        <pc:sldMkLst>
          <pc:docMk/>
          <pc:sldMk cId="0" sldId="266"/>
        </pc:sldMkLst>
        <pc:spChg chg="mod">
          <ac:chgData name="Maria Yakovenko" userId="f4e15dfaae472715" providerId="LiveId" clId="{2876FDC2-4AA8-4EAD-A663-9D66B27B0D23}" dt="2023-12-18T15:11:44.612" v="156" actId="20577"/>
          <ac:spMkLst>
            <pc:docMk/>
            <pc:sldMk cId="0" sldId="266"/>
            <ac:spMk id="5" creationId="{00000000-0000-0000-0000-000000000000}"/>
          </ac:spMkLst>
        </pc:spChg>
        <pc:spChg chg="mod">
          <ac:chgData name="Maria Yakovenko" userId="f4e15dfaae472715" providerId="LiveId" clId="{2876FDC2-4AA8-4EAD-A663-9D66B27B0D23}" dt="2023-12-18T15:11:50.518" v="165" actId="20577"/>
          <ac:spMkLst>
            <pc:docMk/>
            <pc:sldMk cId="0" sldId="266"/>
            <ac:spMk id="13" creationId="{00000000-0000-0000-0000-000000000000}"/>
          </ac:spMkLst>
        </pc:spChg>
      </pc:sldChg>
      <pc:sldChg chg="modSp mod modTransition">
        <pc:chgData name="Maria Yakovenko" userId="f4e15dfaae472715" providerId="LiveId" clId="{2876FDC2-4AA8-4EAD-A663-9D66B27B0D23}" dt="2023-12-18T15:12:05.571" v="178" actId="20577"/>
        <pc:sldMkLst>
          <pc:docMk/>
          <pc:sldMk cId="0" sldId="267"/>
        </pc:sldMkLst>
        <pc:spChg chg="mod">
          <ac:chgData name="Maria Yakovenko" userId="f4e15dfaae472715" providerId="LiveId" clId="{2876FDC2-4AA8-4EAD-A663-9D66B27B0D23}" dt="2023-12-18T15:12:05.571" v="178" actId="20577"/>
          <ac:spMkLst>
            <pc:docMk/>
            <pc:sldMk cId="0" sldId="267"/>
            <ac:spMk id="6" creationId="{00000000-0000-0000-0000-000000000000}"/>
          </ac:spMkLst>
        </pc:spChg>
      </pc:sldChg>
      <pc:sldChg chg="modTransition modAnim">
        <pc:chgData name="Maria Yakovenko" userId="f4e15dfaae472715" providerId="LiveId" clId="{2876FDC2-4AA8-4EAD-A663-9D66B27B0D23}" dt="2023-12-18T15:09:43.039" v="139"/>
        <pc:sldMkLst>
          <pc:docMk/>
          <pc:sldMk cId="0" sldId="268"/>
        </pc:sldMkLst>
      </pc:sldChg>
      <pc:sldChg chg="new del">
        <pc:chgData name="Maria Yakovenko" userId="f4e15dfaae472715" providerId="LiveId" clId="{2876FDC2-4AA8-4EAD-A663-9D66B27B0D23}" dt="2023-12-18T18:54:29.163" v="206" actId="2696"/>
        <pc:sldMkLst>
          <pc:docMk/>
          <pc:sldMk cId="2100840509" sldId="269"/>
        </pc:sldMkLst>
      </pc:sldChg>
      <pc:sldChg chg="addSp delSp modSp new mod setBg delDesignElem chgLayout">
        <pc:chgData name="Maria Yakovenko" userId="f4e15dfaae472715" providerId="LiveId" clId="{2876FDC2-4AA8-4EAD-A663-9D66B27B0D23}" dt="2023-12-18T19:05:00.368" v="624" actId="207"/>
        <pc:sldMkLst>
          <pc:docMk/>
          <pc:sldMk cId="1506958753" sldId="270"/>
        </pc:sldMkLst>
        <pc:spChg chg="mod ord">
          <ac:chgData name="Maria Yakovenko" userId="f4e15dfaae472715" providerId="LiveId" clId="{2876FDC2-4AA8-4EAD-A663-9D66B27B0D23}" dt="2023-12-18T19:03:31.064" v="576" actId="14100"/>
          <ac:spMkLst>
            <pc:docMk/>
            <pc:sldMk cId="1506958753" sldId="270"/>
            <ac:spMk id="2" creationId="{721122EF-E9D8-B926-758C-89382B0E2002}"/>
          </ac:spMkLst>
        </pc:spChg>
        <pc:spChg chg="add mod">
          <ac:chgData name="Maria Yakovenko" userId="f4e15dfaae472715" providerId="LiveId" clId="{2876FDC2-4AA8-4EAD-A663-9D66B27B0D23}" dt="2023-12-18T19:01:56.764" v="572" actId="26606"/>
          <ac:spMkLst>
            <pc:docMk/>
            <pc:sldMk cId="1506958753" sldId="270"/>
            <ac:spMk id="3" creationId="{33A47F4E-A9FE-1702-EFAB-922662E911A4}"/>
          </ac:spMkLst>
        </pc:spChg>
        <pc:spChg chg="add del mod">
          <ac:chgData name="Maria Yakovenko" userId="f4e15dfaae472715" providerId="LiveId" clId="{2876FDC2-4AA8-4EAD-A663-9D66B27B0D23}" dt="2023-12-18T18:57:35.533" v="398" actId="6264"/>
          <ac:spMkLst>
            <pc:docMk/>
            <pc:sldMk cId="1506958753" sldId="270"/>
            <ac:spMk id="4" creationId="{297506FA-6A1B-2712-F729-9E8E30956B7A}"/>
          </ac:spMkLst>
        </pc:spChg>
        <pc:spChg chg="add del">
          <ac:chgData name="Maria Yakovenko" userId="f4e15dfaae472715" providerId="LiveId" clId="{2876FDC2-4AA8-4EAD-A663-9D66B27B0D23}" dt="2023-12-18T19:01:56.764" v="572" actId="26606"/>
          <ac:spMkLst>
            <pc:docMk/>
            <pc:sldMk cId="1506958753" sldId="270"/>
            <ac:spMk id="5" creationId="{081EA652-8C6A-4E69-BEB9-170809474553}"/>
          </ac:spMkLst>
        </pc:spChg>
        <pc:spChg chg="add del">
          <ac:chgData name="Maria Yakovenko" userId="f4e15dfaae472715" providerId="LiveId" clId="{2876FDC2-4AA8-4EAD-A663-9D66B27B0D23}" dt="2023-12-18T19:01:56.764" v="572" actId="26606"/>
          <ac:spMkLst>
            <pc:docMk/>
            <pc:sldMk cId="1506958753" sldId="270"/>
            <ac:spMk id="6" creationId="{5298780A-33B9-4EA2-8F67-DE68AD62841B}"/>
          </ac:spMkLst>
        </pc:spChg>
        <pc:spChg chg="add del">
          <ac:chgData name="Maria Yakovenko" userId="f4e15dfaae472715" providerId="LiveId" clId="{2876FDC2-4AA8-4EAD-A663-9D66B27B0D23}" dt="2023-12-18T19:01:56.764" v="572" actId="26606"/>
          <ac:spMkLst>
            <pc:docMk/>
            <pc:sldMk cId="1506958753" sldId="270"/>
            <ac:spMk id="7" creationId="{7F488E8B-4E1E-4402-8935-D4E6C02615C7}"/>
          </ac:spMkLst>
        </pc:spChg>
        <pc:spChg chg="add del">
          <ac:chgData name="Maria Yakovenko" userId="f4e15dfaae472715" providerId="LiveId" clId="{2876FDC2-4AA8-4EAD-A663-9D66B27B0D23}" dt="2023-12-18T18:57:24.737" v="397" actId="26606"/>
          <ac:spMkLst>
            <pc:docMk/>
            <pc:sldMk cId="1506958753" sldId="270"/>
            <ac:spMk id="8" creationId="{081EA652-8C6A-4E69-BEB9-170809474553}"/>
          </ac:spMkLst>
        </pc:spChg>
        <pc:spChg chg="add del">
          <ac:chgData name="Maria Yakovenko" userId="f4e15dfaae472715" providerId="LiveId" clId="{2876FDC2-4AA8-4EAD-A663-9D66B27B0D23}" dt="2023-12-18T19:00:01.010" v="410" actId="11529"/>
          <ac:spMkLst>
            <pc:docMk/>
            <pc:sldMk cId="1506958753" sldId="270"/>
            <ac:spMk id="9" creationId="{BF96B597-4324-0A7B-BAAB-D7FB145BFFF2}"/>
          </ac:spMkLst>
        </pc:spChg>
        <pc:spChg chg="add del">
          <ac:chgData name="Maria Yakovenko" userId="f4e15dfaae472715" providerId="LiveId" clId="{2876FDC2-4AA8-4EAD-A663-9D66B27B0D23}" dt="2023-12-18T18:57:24.737" v="397" actId="26606"/>
          <ac:spMkLst>
            <pc:docMk/>
            <pc:sldMk cId="1506958753" sldId="270"/>
            <ac:spMk id="10" creationId="{5298780A-33B9-4EA2-8F67-DE68AD62841B}"/>
          </ac:spMkLst>
        </pc:spChg>
        <pc:spChg chg="add del">
          <ac:chgData name="Maria Yakovenko" userId="f4e15dfaae472715" providerId="LiveId" clId="{2876FDC2-4AA8-4EAD-A663-9D66B27B0D23}" dt="2023-12-18T19:00:00.348" v="409" actId="11529"/>
          <ac:spMkLst>
            <pc:docMk/>
            <pc:sldMk cId="1506958753" sldId="270"/>
            <ac:spMk id="11" creationId="{9B92B568-7940-2821-61F3-F211D3486197}"/>
          </ac:spMkLst>
        </pc:spChg>
        <pc:spChg chg="add del">
          <ac:chgData name="Maria Yakovenko" userId="f4e15dfaae472715" providerId="LiveId" clId="{2876FDC2-4AA8-4EAD-A663-9D66B27B0D23}" dt="2023-12-18T18:57:24.737" v="397" actId="26606"/>
          <ac:spMkLst>
            <pc:docMk/>
            <pc:sldMk cId="1506958753" sldId="270"/>
            <ac:spMk id="12" creationId="{7F488E8B-4E1E-4402-8935-D4E6C02615C7}"/>
          </ac:spMkLst>
        </pc:spChg>
        <pc:spChg chg="add del">
          <ac:chgData name="Maria Yakovenko" userId="f4e15dfaae472715" providerId="LiveId" clId="{2876FDC2-4AA8-4EAD-A663-9D66B27B0D23}" dt="2023-12-18T18:57:35.533" v="398" actId="6264"/>
          <ac:spMkLst>
            <pc:docMk/>
            <pc:sldMk cId="1506958753" sldId="270"/>
            <ac:spMk id="17" creationId="{081EA652-8C6A-4E69-BEB9-170809474553}"/>
          </ac:spMkLst>
        </pc:spChg>
        <pc:spChg chg="add del mod">
          <ac:chgData name="Maria Yakovenko" userId="f4e15dfaae472715" providerId="LiveId" clId="{2876FDC2-4AA8-4EAD-A663-9D66B27B0D23}" dt="2023-12-18T19:01:56.057" v="568" actId="11529"/>
          <ac:spMkLst>
            <pc:docMk/>
            <pc:sldMk cId="1506958753" sldId="270"/>
            <ac:spMk id="18" creationId="{8B8C520C-1228-561D-33E3-A1C6E1B08694}"/>
          </ac:spMkLst>
        </pc:spChg>
        <pc:spChg chg="add del">
          <ac:chgData name="Maria Yakovenko" userId="f4e15dfaae472715" providerId="LiveId" clId="{2876FDC2-4AA8-4EAD-A663-9D66B27B0D23}" dt="2023-12-18T18:57:35.533" v="398" actId="6264"/>
          <ac:spMkLst>
            <pc:docMk/>
            <pc:sldMk cId="1506958753" sldId="270"/>
            <ac:spMk id="19" creationId="{A4026A73-1F7F-49F2-B319-8CA3B3D53269}"/>
          </ac:spMkLst>
        </pc:spChg>
        <pc:spChg chg="add mod">
          <ac:chgData name="Maria Yakovenko" userId="f4e15dfaae472715" providerId="LiveId" clId="{2876FDC2-4AA8-4EAD-A663-9D66B27B0D23}" dt="2023-12-18T19:03:58.111" v="580" actId="207"/>
          <ac:spMkLst>
            <pc:docMk/>
            <pc:sldMk cId="1506958753" sldId="270"/>
            <ac:spMk id="20" creationId="{D500A73C-F49D-8803-E620-9E5ED7A8DC1E}"/>
          </ac:spMkLst>
        </pc:spChg>
        <pc:spChg chg="add del">
          <ac:chgData name="Maria Yakovenko" userId="f4e15dfaae472715" providerId="LiveId" clId="{2876FDC2-4AA8-4EAD-A663-9D66B27B0D23}" dt="2023-12-18T18:57:35.533" v="398" actId="6264"/>
          <ac:spMkLst>
            <pc:docMk/>
            <pc:sldMk cId="1506958753" sldId="270"/>
            <ac:spMk id="21" creationId="{5298780A-33B9-4EA2-8F67-DE68AD62841B}"/>
          </ac:spMkLst>
        </pc:spChg>
        <pc:spChg chg="add mod">
          <ac:chgData name="Maria Yakovenko" userId="f4e15dfaae472715" providerId="LiveId" clId="{2876FDC2-4AA8-4EAD-A663-9D66B27B0D23}" dt="2023-12-18T19:05:00.368" v="624" actId="207"/>
          <ac:spMkLst>
            <pc:docMk/>
            <pc:sldMk cId="1506958753" sldId="270"/>
            <ac:spMk id="22" creationId="{CC5D5EAC-1C09-CF5C-E153-2DDD34AF4084}"/>
          </ac:spMkLst>
        </pc:spChg>
        <pc:spChg chg="add del">
          <ac:chgData name="Maria Yakovenko" userId="f4e15dfaae472715" providerId="LiveId" clId="{2876FDC2-4AA8-4EAD-A663-9D66B27B0D23}" dt="2023-12-18T18:57:35.533" v="398" actId="6264"/>
          <ac:spMkLst>
            <pc:docMk/>
            <pc:sldMk cId="1506958753" sldId="270"/>
            <ac:spMk id="23" creationId="{7F488E8B-4E1E-4402-8935-D4E6C02615C7}"/>
          </ac:spMkLst>
        </pc:spChg>
        <pc:grpChg chg="mod">
          <ac:chgData name="Maria Yakovenko" userId="f4e15dfaae472715" providerId="LiveId" clId="{2876FDC2-4AA8-4EAD-A663-9D66B27B0D23}" dt="2023-12-18T19:00:57.207" v="415"/>
          <ac:grpSpMkLst>
            <pc:docMk/>
            <pc:sldMk cId="1506958753" sldId="270"/>
            <ac:grpSpMk id="16" creationId="{ABDE3CA5-A631-D371-7E13-0A3D4316799C}"/>
          </ac:grpSpMkLst>
        </pc:grpChg>
        <pc:inkChg chg="add del mod">
          <ac:chgData name="Maria Yakovenko" userId="f4e15dfaae472715" providerId="LiveId" clId="{2876FDC2-4AA8-4EAD-A663-9D66B27B0D23}" dt="2023-12-18T19:00:57.783" v="416" actId="9405"/>
          <ac:inkMkLst>
            <pc:docMk/>
            <pc:sldMk cId="1506958753" sldId="270"/>
            <ac:inkMk id="13" creationId="{922A6561-CE95-44F3-27F9-E44EFDBE1264}"/>
          </ac:inkMkLst>
        </pc:inkChg>
        <pc:inkChg chg="add del mod">
          <ac:chgData name="Maria Yakovenko" userId="f4e15dfaae472715" providerId="LiveId" clId="{2876FDC2-4AA8-4EAD-A663-9D66B27B0D23}" dt="2023-12-18T19:00:57.207" v="415"/>
          <ac:inkMkLst>
            <pc:docMk/>
            <pc:sldMk cId="1506958753" sldId="270"/>
            <ac:inkMk id="15" creationId="{6BF13993-FCCB-664E-993B-072C0908FA4C}"/>
          </ac:inkMkLst>
        </pc:inkChg>
        <pc:cxnChg chg="add del">
          <ac:chgData name="Maria Yakovenko" userId="f4e15dfaae472715" providerId="LiveId" clId="{2876FDC2-4AA8-4EAD-A663-9D66B27B0D23}" dt="2023-12-18T19:01:56.764" v="572" actId="26606"/>
          <ac:cxnSpMkLst>
            <pc:docMk/>
            <pc:sldMk cId="1506958753" sldId="270"/>
            <ac:cxnSpMk id="14" creationId="{23AAC9B5-8015-485C-ACF9-A750390E9A56}"/>
          </ac:cxnSpMkLst>
        </pc:cxnChg>
        <pc:cxnChg chg="add del">
          <ac:chgData name="Maria Yakovenko" userId="f4e15dfaae472715" providerId="LiveId" clId="{2876FDC2-4AA8-4EAD-A663-9D66B27B0D23}" dt="2023-12-18T18:57:35.533" v="398" actId="6264"/>
          <ac:cxnSpMkLst>
            <pc:docMk/>
            <pc:sldMk cId="1506958753" sldId="270"/>
            <ac:cxnSpMk id="25" creationId="{23AAC9B5-8015-485C-ACF9-A750390E9A56}"/>
          </ac:cxnSpMkLst>
        </pc:cxnChg>
      </pc:sldChg>
      <pc:sldChg chg="addSp delSp modSp new mod modTransition setBg">
        <pc:chgData name="Maria Yakovenko" userId="f4e15dfaae472715" providerId="LiveId" clId="{2876FDC2-4AA8-4EAD-A663-9D66B27B0D23}" dt="2023-12-18T19:18:44.742" v="923" actId="1076"/>
        <pc:sldMkLst>
          <pc:docMk/>
          <pc:sldMk cId="3790279265" sldId="271"/>
        </pc:sldMkLst>
        <pc:spChg chg="mod">
          <ac:chgData name="Maria Yakovenko" userId="f4e15dfaae472715" providerId="LiveId" clId="{2876FDC2-4AA8-4EAD-A663-9D66B27B0D23}" dt="2023-12-18T19:17:54.118" v="917" actId="1076"/>
          <ac:spMkLst>
            <pc:docMk/>
            <pc:sldMk cId="3790279265" sldId="271"/>
            <ac:spMk id="2" creationId="{12F195B6-5CDA-2223-D276-9EC761851165}"/>
          </ac:spMkLst>
        </pc:spChg>
        <pc:spChg chg="add del mod">
          <ac:chgData name="Maria Yakovenko" userId="f4e15dfaae472715" providerId="LiveId" clId="{2876FDC2-4AA8-4EAD-A663-9D66B27B0D23}" dt="2023-12-18T19:12:02.922" v="870" actId="26606"/>
          <ac:spMkLst>
            <pc:docMk/>
            <pc:sldMk cId="3790279265" sldId="271"/>
            <ac:spMk id="3" creationId="{75FAF0EE-8C7D-6990-6BB8-08B65232EB34}"/>
          </ac:spMkLst>
        </pc:spChg>
        <pc:spChg chg="add del">
          <ac:chgData name="Maria Yakovenko" userId="f4e15dfaae472715" providerId="LiveId" clId="{2876FDC2-4AA8-4EAD-A663-9D66B27B0D23}" dt="2023-12-18T19:11:18.956" v="865" actId="26606"/>
          <ac:spMkLst>
            <pc:docMk/>
            <pc:sldMk cId="3790279265" sldId="271"/>
            <ac:spMk id="9" creationId="{2E442304-DDBD-4F7B-8017-36BCC863FB40}"/>
          </ac:spMkLst>
        </pc:spChg>
        <pc:spChg chg="add del">
          <ac:chgData name="Maria Yakovenko" userId="f4e15dfaae472715" providerId="LiveId" clId="{2876FDC2-4AA8-4EAD-A663-9D66B27B0D23}" dt="2023-12-18T19:11:18.956" v="865" actId="26606"/>
          <ac:spMkLst>
            <pc:docMk/>
            <pc:sldMk cId="3790279265" sldId="271"/>
            <ac:spMk id="11" creationId="{5E107275-3853-46FD-A241-DE4355A42675}"/>
          </ac:spMkLst>
        </pc:spChg>
        <pc:spChg chg="add del">
          <ac:chgData name="Maria Yakovenko" userId="f4e15dfaae472715" providerId="LiveId" clId="{2876FDC2-4AA8-4EAD-A663-9D66B27B0D23}" dt="2023-12-18T19:11:42.243" v="867" actId="26606"/>
          <ac:spMkLst>
            <pc:docMk/>
            <pc:sldMk cId="3790279265" sldId="271"/>
            <ac:spMk id="12" creationId="{5D7F64A8-D625-4F61-A290-B499BB62ACFF}"/>
          </ac:spMkLst>
        </pc:spChg>
        <pc:spChg chg="add del">
          <ac:chgData name="Maria Yakovenko" userId="f4e15dfaae472715" providerId="LiveId" clId="{2876FDC2-4AA8-4EAD-A663-9D66B27B0D23}" dt="2023-12-18T19:11:42.243" v="867" actId="26606"/>
          <ac:spMkLst>
            <pc:docMk/>
            <pc:sldMk cId="3790279265" sldId="271"/>
            <ac:spMk id="13" creationId="{75FAF0EE-8C7D-6990-6BB8-08B65232EB34}"/>
          </ac:spMkLst>
        </pc:spChg>
        <pc:spChg chg="add del">
          <ac:chgData name="Maria Yakovenko" userId="f4e15dfaae472715" providerId="LiveId" clId="{2876FDC2-4AA8-4EAD-A663-9D66B27B0D23}" dt="2023-12-18T19:12:02.859" v="869" actId="26606"/>
          <ac:spMkLst>
            <pc:docMk/>
            <pc:sldMk cId="3790279265" sldId="271"/>
            <ac:spMk id="16" creationId="{04812C46-200A-4DEB-A05E-3ED6C68C2387}"/>
          </ac:spMkLst>
        </pc:spChg>
        <pc:spChg chg="add del">
          <ac:chgData name="Maria Yakovenko" userId="f4e15dfaae472715" providerId="LiveId" clId="{2876FDC2-4AA8-4EAD-A663-9D66B27B0D23}" dt="2023-12-18T19:12:02.859" v="869" actId="26606"/>
          <ac:spMkLst>
            <pc:docMk/>
            <pc:sldMk cId="3790279265" sldId="271"/>
            <ac:spMk id="18" creationId="{D1EA859B-E555-4109-94F3-6700E046E008}"/>
          </ac:spMkLst>
        </pc:spChg>
        <pc:spChg chg="add del">
          <ac:chgData name="Maria Yakovenko" userId="f4e15dfaae472715" providerId="LiveId" clId="{2876FDC2-4AA8-4EAD-A663-9D66B27B0D23}" dt="2023-12-18T19:12:02.859" v="869" actId="26606"/>
          <ac:spMkLst>
            <pc:docMk/>
            <pc:sldMk cId="3790279265" sldId="271"/>
            <ac:spMk id="19" creationId="{75FAF0EE-8C7D-6990-6BB8-08B65232EB34}"/>
          </ac:spMkLst>
        </pc:spChg>
        <pc:spChg chg="add">
          <ac:chgData name="Maria Yakovenko" userId="f4e15dfaae472715" providerId="LiveId" clId="{2876FDC2-4AA8-4EAD-A663-9D66B27B0D23}" dt="2023-12-18T19:12:02.922" v="870" actId="26606"/>
          <ac:spMkLst>
            <pc:docMk/>
            <pc:sldMk cId="3790279265" sldId="271"/>
            <ac:spMk id="21" creationId="{2659FDB4-FCBE-4A89-B46D-43D4FA54464D}"/>
          </ac:spMkLst>
        </pc:spChg>
        <pc:graphicFrameChg chg="add del">
          <ac:chgData name="Maria Yakovenko" userId="f4e15dfaae472715" providerId="LiveId" clId="{2876FDC2-4AA8-4EAD-A663-9D66B27B0D23}" dt="2023-12-18T19:11:18.956" v="865" actId="26606"/>
          <ac:graphicFrameMkLst>
            <pc:docMk/>
            <pc:sldMk cId="3790279265" sldId="271"/>
            <ac:graphicFrameMk id="5" creationId="{9D2687D2-3ADB-5957-214B-AA249BFF6F6C}"/>
          </ac:graphicFrameMkLst>
        </pc:graphicFrameChg>
        <pc:graphicFrameChg chg="add mod">
          <ac:chgData name="Maria Yakovenko" userId="f4e15dfaae472715" providerId="LiveId" clId="{2876FDC2-4AA8-4EAD-A663-9D66B27B0D23}" dt="2023-12-18T19:18:44.742" v="923" actId="1076"/>
          <ac:graphicFrameMkLst>
            <pc:docMk/>
            <pc:sldMk cId="3790279265" sldId="271"/>
            <ac:graphicFrameMk id="23" creationId="{4D918767-E4F3-6146-9A7F-8B45E0D6FC9E}"/>
          </ac:graphicFrameMkLst>
        </pc:graphicFrameChg>
        <pc:picChg chg="add del">
          <ac:chgData name="Maria Yakovenko" userId="f4e15dfaae472715" providerId="LiveId" clId="{2876FDC2-4AA8-4EAD-A663-9D66B27B0D23}" dt="2023-12-18T19:11:42.243" v="867" actId="26606"/>
          <ac:picMkLst>
            <pc:docMk/>
            <pc:sldMk cId="3790279265" sldId="271"/>
            <ac:picMk id="7" creationId="{B46A4CA5-E6A4-3812-2288-C136848A4F36}"/>
          </ac:picMkLst>
        </pc:picChg>
        <pc:picChg chg="add del">
          <ac:chgData name="Maria Yakovenko" userId="f4e15dfaae472715" providerId="LiveId" clId="{2876FDC2-4AA8-4EAD-A663-9D66B27B0D23}" dt="2023-12-18T19:11:42.243" v="867" actId="26606"/>
          <ac:picMkLst>
            <pc:docMk/>
            <pc:sldMk cId="3790279265" sldId="271"/>
            <ac:picMk id="14" creationId="{9C317250-6C52-47B4-A09B-3844AD64D0C4}"/>
          </ac:picMkLst>
        </pc:picChg>
        <pc:picChg chg="add del">
          <ac:chgData name="Maria Yakovenko" userId="f4e15dfaae472715" providerId="LiveId" clId="{2876FDC2-4AA8-4EAD-A663-9D66B27B0D23}" dt="2023-12-18T19:12:02.859" v="869" actId="26606"/>
          <ac:picMkLst>
            <pc:docMk/>
            <pc:sldMk cId="3790279265" sldId="271"/>
            <ac:picMk id="17" creationId="{F887A1A4-F702-2370-355B-7A1F545BE264}"/>
          </ac:picMkLst>
        </pc:picChg>
        <pc:cxnChg chg="add">
          <ac:chgData name="Maria Yakovenko" userId="f4e15dfaae472715" providerId="LiveId" clId="{2876FDC2-4AA8-4EAD-A663-9D66B27B0D23}" dt="2023-12-18T19:12:02.922" v="870" actId="26606"/>
          <ac:cxnSpMkLst>
            <pc:docMk/>
            <pc:sldMk cId="3790279265" sldId="271"/>
            <ac:cxnSpMk id="22" creationId="{C8F51B3F-8331-4E4A-AE96-D47B1006EEA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905C00-5B72-41DE-B690-8DF456497B8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804A43-5AF8-49DB-8E89-B68AF81C7005}">
      <dgm:prSet/>
      <dgm:spPr/>
      <dgm:t>
        <a:bodyPr/>
        <a:lstStyle/>
        <a:p>
          <a:r>
            <a:rPr lang="de-DE" dirty="0"/>
            <a:t>Gantt</a:t>
          </a:r>
          <a:endParaRPr lang="en-US" dirty="0"/>
        </a:p>
      </dgm:t>
    </dgm:pt>
    <dgm:pt modelId="{5B2EEA1F-A2D8-4014-A496-6A3A42801037}" type="parTrans" cxnId="{3C6E8A69-B587-4E01-BFBE-E6B809FA8213}">
      <dgm:prSet/>
      <dgm:spPr/>
      <dgm:t>
        <a:bodyPr/>
        <a:lstStyle/>
        <a:p>
          <a:endParaRPr lang="en-US"/>
        </a:p>
      </dgm:t>
    </dgm:pt>
    <dgm:pt modelId="{12C1E806-A602-45B3-815C-315C4FC6E039}" type="sibTrans" cxnId="{3C6E8A69-B587-4E01-BFBE-E6B809FA8213}">
      <dgm:prSet/>
      <dgm:spPr/>
      <dgm:t>
        <a:bodyPr/>
        <a:lstStyle/>
        <a:p>
          <a:endParaRPr lang="en-US"/>
        </a:p>
      </dgm:t>
    </dgm:pt>
    <dgm:pt modelId="{A4B4546A-4B95-45C1-8527-2A352948BF00}">
      <dgm:prSet/>
      <dgm:spPr/>
      <dgm:t>
        <a:bodyPr/>
        <a:lstStyle/>
        <a:p>
          <a:r>
            <a:rPr lang="de-DE" dirty="0"/>
            <a:t>GitHub(Fork)</a:t>
          </a:r>
          <a:endParaRPr lang="en-US" dirty="0"/>
        </a:p>
      </dgm:t>
    </dgm:pt>
    <dgm:pt modelId="{2C12B024-5E59-46FD-A0B6-73D5721C936E}" type="parTrans" cxnId="{54A2B3E1-4D1D-4970-A1B4-8BE1B6CBB699}">
      <dgm:prSet/>
      <dgm:spPr/>
      <dgm:t>
        <a:bodyPr/>
        <a:lstStyle/>
        <a:p>
          <a:endParaRPr lang="en-US"/>
        </a:p>
      </dgm:t>
    </dgm:pt>
    <dgm:pt modelId="{00A93710-3694-4C7C-8430-65D07B6F5278}" type="sibTrans" cxnId="{54A2B3E1-4D1D-4970-A1B4-8BE1B6CBB699}">
      <dgm:prSet/>
      <dgm:spPr/>
      <dgm:t>
        <a:bodyPr/>
        <a:lstStyle/>
        <a:p>
          <a:endParaRPr lang="en-US"/>
        </a:p>
      </dgm:t>
    </dgm:pt>
    <dgm:pt modelId="{D4B5B58D-04FA-4F8E-A1D0-476A370F0C24}">
      <dgm:prSet/>
      <dgm:spPr/>
      <dgm:t>
        <a:bodyPr/>
        <a:lstStyle/>
        <a:p>
          <a:r>
            <a:rPr lang="de-DE"/>
            <a:t>Umlet </a:t>
          </a:r>
          <a:endParaRPr lang="en-US"/>
        </a:p>
      </dgm:t>
    </dgm:pt>
    <dgm:pt modelId="{A6F62EA3-DEE2-4724-BA42-96F452DA30FB}" type="parTrans" cxnId="{EE1A9745-6A92-47B2-B406-9520174BC599}">
      <dgm:prSet/>
      <dgm:spPr/>
      <dgm:t>
        <a:bodyPr/>
        <a:lstStyle/>
        <a:p>
          <a:endParaRPr lang="en-US"/>
        </a:p>
      </dgm:t>
    </dgm:pt>
    <dgm:pt modelId="{F50F13B6-2F96-4977-B643-BBA8DC6C1B19}" type="sibTrans" cxnId="{EE1A9745-6A92-47B2-B406-9520174BC599}">
      <dgm:prSet/>
      <dgm:spPr/>
      <dgm:t>
        <a:bodyPr/>
        <a:lstStyle/>
        <a:p>
          <a:endParaRPr lang="en-US"/>
        </a:p>
      </dgm:t>
    </dgm:pt>
    <dgm:pt modelId="{DD5460C1-33E1-45DA-8356-D7E9595AD272}">
      <dgm:prSet/>
      <dgm:spPr/>
      <dgm:t>
        <a:bodyPr/>
        <a:lstStyle/>
        <a:p>
          <a:r>
            <a:rPr lang="de-DE"/>
            <a:t>PAP-Designer</a:t>
          </a:r>
          <a:endParaRPr lang="en-US"/>
        </a:p>
      </dgm:t>
    </dgm:pt>
    <dgm:pt modelId="{FC5A03F3-B285-40D4-8A3D-67AFCF0DE456}" type="parTrans" cxnId="{EA87D0C6-9332-45B5-8F4C-21AD927284D0}">
      <dgm:prSet/>
      <dgm:spPr/>
      <dgm:t>
        <a:bodyPr/>
        <a:lstStyle/>
        <a:p>
          <a:endParaRPr lang="en-US"/>
        </a:p>
      </dgm:t>
    </dgm:pt>
    <dgm:pt modelId="{DE6AB9FB-9FCC-416D-85DB-1D3BB6BF4965}" type="sibTrans" cxnId="{EA87D0C6-9332-45B5-8F4C-21AD927284D0}">
      <dgm:prSet/>
      <dgm:spPr/>
      <dgm:t>
        <a:bodyPr/>
        <a:lstStyle/>
        <a:p>
          <a:endParaRPr lang="en-US"/>
        </a:p>
      </dgm:t>
    </dgm:pt>
    <dgm:pt modelId="{03B5E499-6B29-4D59-A589-D68170E5A80B}">
      <dgm:prSet/>
      <dgm:spPr/>
      <dgm:t>
        <a:bodyPr/>
        <a:lstStyle/>
        <a:p>
          <a:r>
            <a:rPr lang="de-DE"/>
            <a:t>Discord</a:t>
          </a:r>
          <a:endParaRPr lang="en-US"/>
        </a:p>
      </dgm:t>
    </dgm:pt>
    <dgm:pt modelId="{A3207748-F087-4C6E-A800-A2847202DBE9}" type="parTrans" cxnId="{2159BD85-D0BA-4884-88BA-7501D3A9A2EA}">
      <dgm:prSet/>
      <dgm:spPr/>
      <dgm:t>
        <a:bodyPr/>
        <a:lstStyle/>
        <a:p>
          <a:endParaRPr lang="en-US"/>
        </a:p>
      </dgm:t>
    </dgm:pt>
    <dgm:pt modelId="{F2659447-F324-4577-9BC5-87054F3A1E5E}" type="sibTrans" cxnId="{2159BD85-D0BA-4884-88BA-7501D3A9A2EA}">
      <dgm:prSet/>
      <dgm:spPr/>
      <dgm:t>
        <a:bodyPr/>
        <a:lstStyle/>
        <a:p>
          <a:endParaRPr lang="en-US"/>
        </a:p>
      </dgm:t>
    </dgm:pt>
    <dgm:pt modelId="{BE94597D-15C2-4FC7-9A2F-59C985CCB361}">
      <dgm:prSet/>
      <dgm:spPr/>
      <dgm:t>
        <a:bodyPr/>
        <a:lstStyle/>
        <a:p>
          <a:r>
            <a:rPr lang="de-DE"/>
            <a:t>Whatsapp</a:t>
          </a:r>
          <a:endParaRPr lang="en-US"/>
        </a:p>
      </dgm:t>
    </dgm:pt>
    <dgm:pt modelId="{3A703013-221A-4C3F-8704-2D6D49F6E1EF}" type="parTrans" cxnId="{E7A2CDF8-7AFA-4650-864F-6B15DAF0281D}">
      <dgm:prSet/>
      <dgm:spPr/>
      <dgm:t>
        <a:bodyPr/>
        <a:lstStyle/>
        <a:p>
          <a:endParaRPr lang="en-US"/>
        </a:p>
      </dgm:t>
    </dgm:pt>
    <dgm:pt modelId="{A6DB475E-57E9-491C-B60B-D5E9DD68E598}" type="sibTrans" cxnId="{E7A2CDF8-7AFA-4650-864F-6B15DAF0281D}">
      <dgm:prSet/>
      <dgm:spPr/>
      <dgm:t>
        <a:bodyPr/>
        <a:lstStyle/>
        <a:p>
          <a:endParaRPr lang="en-US"/>
        </a:p>
      </dgm:t>
    </dgm:pt>
    <dgm:pt modelId="{B7596D7C-7E04-4F4E-8949-BC1A362CD710}">
      <dgm:prSet/>
      <dgm:spPr/>
      <dgm:t>
        <a:bodyPr/>
        <a:lstStyle/>
        <a:p>
          <a:r>
            <a:rPr lang="de-DE"/>
            <a:t>Visual Studio 2022 / Visual Studio Code</a:t>
          </a:r>
          <a:endParaRPr lang="en-US"/>
        </a:p>
      </dgm:t>
    </dgm:pt>
    <dgm:pt modelId="{E5AF5981-8D7D-48FE-8485-919E335BA66C}" type="parTrans" cxnId="{D7D5B585-EA78-4BC6-9C48-6D9BBE6D0532}">
      <dgm:prSet/>
      <dgm:spPr/>
      <dgm:t>
        <a:bodyPr/>
        <a:lstStyle/>
        <a:p>
          <a:endParaRPr lang="en-US"/>
        </a:p>
      </dgm:t>
    </dgm:pt>
    <dgm:pt modelId="{89FD5CF8-3A52-4CB1-8F11-69936553A5B8}" type="sibTrans" cxnId="{D7D5B585-EA78-4BC6-9C48-6D9BBE6D0532}">
      <dgm:prSet/>
      <dgm:spPr/>
      <dgm:t>
        <a:bodyPr/>
        <a:lstStyle/>
        <a:p>
          <a:endParaRPr lang="en-US"/>
        </a:p>
      </dgm:t>
    </dgm:pt>
    <dgm:pt modelId="{9064CA10-9AB2-402C-8473-39A8A6DDACA5}">
      <dgm:prSet/>
      <dgm:spPr/>
      <dgm:t>
        <a:bodyPr/>
        <a:lstStyle/>
        <a:p>
          <a:r>
            <a:rPr lang="de-DE"/>
            <a:t>Xampp</a:t>
          </a:r>
          <a:endParaRPr lang="en-US"/>
        </a:p>
      </dgm:t>
    </dgm:pt>
    <dgm:pt modelId="{422D8105-E52B-4F01-A1D9-722571BFF0EB}" type="parTrans" cxnId="{D9D28CDA-44B6-4332-99B6-D07BC71465AB}">
      <dgm:prSet/>
      <dgm:spPr/>
      <dgm:t>
        <a:bodyPr/>
        <a:lstStyle/>
        <a:p>
          <a:endParaRPr lang="en-US"/>
        </a:p>
      </dgm:t>
    </dgm:pt>
    <dgm:pt modelId="{BECCC271-75A8-4BB2-9BF4-A2EBC8AA02BA}" type="sibTrans" cxnId="{D9D28CDA-44B6-4332-99B6-D07BC71465AB}">
      <dgm:prSet/>
      <dgm:spPr/>
      <dgm:t>
        <a:bodyPr/>
        <a:lstStyle/>
        <a:p>
          <a:endParaRPr lang="en-US"/>
        </a:p>
      </dgm:t>
    </dgm:pt>
    <dgm:pt modelId="{31E8DA71-1281-4922-9814-77F8D45C427B}">
      <dgm:prSet/>
      <dgm:spPr/>
      <dgm:t>
        <a:bodyPr/>
        <a:lstStyle/>
        <a:p>
          <a:r>
            <a:rPr lang="de-DE"/>
            <a:t>Notepad++</a:t>
          </a:r>
          <a:endParaRPr lang="en-US"/>
        </a:p>
      </dgm:t>
    </dgm:pt>
    <dgm:pt modelId="{06395AD5-8C0A-4A88-A0E8-3D876B22A17E}" type="parTrans" cxnId="{93E1B478-8196-4884-A14F-B41DB3802A78}">
      <dgm:prSet/>
      <dgm:spPr/>
      <dgm:t>
        <a:bodyPr/>
        <a:lstStyle/>
        <a:p>
          <a:endParaRPr lang="en-US"/>
        </a:p>
      </dgm:t>
    </dgm:pt>
    <dgm:pt modelId="{9888B513-046D-4A84-B2CA-457E71C8BF9D}" type="sibTrans" cxnId="{93E1B478-8196-4884-A14F-B41DB3802A78}">
      <dgm:prSet/>
      <dgm:spPr/>
      <dgm:t>
        <a:bodyPr/>
        <a:lstStyle/>
        <a:p>
          <a:endParaRPr lang="en-US"/>
        </a:p>
      </dgm:t>
    </dgm:pt>
    <dgm:pt modelId="{3C64BCC1-035E-4E20-803D-C1EA824B4937}">
      <dgm:prSet/>
      <dgm:spPr/>
      <dgm:t>
        <a:bodyPr/>
        <a:lstStyle/>
        <a:p>
          <a:r>
            <a:rPr lang="de-DE" dirty="0"/>
            <a:t>Word/Open Office</a:t>
          </a:r>
          <a:endParaRPr lang="en-US" dirty="0"/>
        </a:p>
      </dgm:t>
    </dgm:pt>
    <dgm:pt modelId="{523148D5-7F55-4B9F-99DC-B5B34A8D8EED}" type="parTrans" cxnId="{6F6F915A-B68A-4AEB-8674-4D0305190731}">
      <dgm:prSet/>
      <dgm:spPr/>
      <dgm:t>
        <a:bodyPr/>
        <a:lstStyle/>
        <a:p>
          <a:endParaRPr lang="en-US"/>
        </a:p>
      </dgm:t>
    </dgm:pt>
    <dgm:pt modelId="{FBF99878-D22F-4C31-8A21-49ED45F56E64}" type="sibTrans" cxnId="{6F6F915A-B68A-4AEB-8674-4D0305190731}">
      <dgm:prSet/>
      <dgm:spPr/>
      <dgm:t>
        <a:bodyPr/>
        <a:lstStyle/>
        <a:p>
          <a:endParaRPr lang="en-US"/>
        </a:p>
      </dgm:t>
    </dgm:pt>
    <dgm:pt modelId="{2531495B-4354-4CA4-BC24-12297DE1F65A}">
      <dgm:prSet/>
      <dgm:spPr/>
      <dgm:t>
        <a:bodyPr/>
        <a:lstStyle/>
        <a:p>
          <a:r>
            <a:rPr lang="de-DE"/>
            <a:t>Ein Mitschüler von einer Anderen Gruppe</a:t>
          </a:r>
          <a:endParaRPr lang="en-US"/>
        </a:p>
      </dgm:t>
    </dgm:pt>
    <dgm:pt modelId="{31B062F6-F9A6-4810-B090-B93BCA39FEA1}" type="parTrans" cxnId="{470BFFE8-CC47-4251-AA53-C90C163FE4C5}">
      <dgm:prSet/>
      <dgm:spPr/>
      <dgm:t>
        <a:bodyPr/>
        <a:lstStyle/>
        <a:p>
          <a:endParaRPr lang="en-US"/>
        </a:p>
      </dgm:t>
    </dgm:pt>
    <dgm:pt modelId="{CA78DAE7-6F56-4D11-820A-E385F00174BE}" type="sibTrans" cxnId="{470BFFE8-CC47-4251-AA53-C90C163FE4C5}">
      <dgm:prSet/>
      <dgm:spPr/>
      <dgm:t>
        <a:bodyPr/>
        <a:lstStyle/>
        <a:p>
          <a:endParaRPr lang="en-US"/>
        </a:p>
      </dgm:t>
    </dgm:pt>
    <dgm:pt modelId="{C87503CB-19D3-4BF3-A130-EA4EA36F1047}">
      <dgm:prSet/>
      <dgm:spPr/>
      <dgm:t>
        <a:bodyPr/>
        <a:lstStyle/>
        <a:p>
          <a:r>
            <a:rPr lang="en-US" dirty="0"/>
            <a:t>Kanban</a:t>
          </a:r>
        </a:p>
      </dgm:t>
    </dgm:pt>
    <dgm:pt modelId="{E8FD151A-2B63-4140-9F1E-A0E7E8258EFD}" type="parTrans" cxnId="{05126E9E-915E-4518-A636-5BFCCA48BD4C}">
      <dgm:prSet/>
      <dgm:spPr/>
      <dgm:t>
        <a:bodyPr/>
        <a:lstStyle/>
        <a:p>
          <a:endParaRPr lang="de-DE"/>
        </a:p>
      </dgm:t>
    </dgm:pt>
    <dgm:pt modelId="{3F8D105E-0220-4A10-B2A1-81124B9E22EC}" type="sibTrans" cxnId="{05126E9E-915E-4518-A636-5BFCCA48BD4C}">
      <dgm:prSet/>
      <dgm:spPr/>
      <dgm:t>
        <a:bodyPr/>
        <a:lstStyle/>
        <a:p>
          <a:endParaRPr lang="de-DE"/>
        </a:p>
      </dgm:t>
    </dgm:pt>
    <dgm:pt modelId="{4D109A57-E1CA-4114-A34C-E92A9034D1A9}" type="pres">
      <dgm:prSet presAssocID="{BB905C00-5B72-41DE-B690-8DF456497B88}" presName="linear" presStyleCnt="0">
        <dgm:presLayoutVars>
          <dgm:animLvl val="lvl"/>
          <dgm:resizeHandles val="exact"/>
        </dgm:presLayoutVars>
      </dgm:prSet>
      <dgm:spPr/>
    </dgm:pt>
    <dgm:pt modelId="{88C5C9E0-7DD8-4828-BFAD-09E89431463F}" type="pres">
      <dgm:prSet presAssocID="{9C804A43-5AF8-49DB-8E89-B68AF81C7005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FF155EC5-34E7-4355-A115-33DDDFB9BE47}" type="pres">
      <dgm:prSet presAssocID="{12C1E806-A602-45B3-815C-315C4FC6E039}" presName="spacer" presStyleCnt="0"/>
      <dgm:spPr/>
    </dgm:pt>
    <dgm:pt modelId="{C241B234-BB34-402D-9136-4FB61A4AEF4D}" type="pres">
      <dgm:prSet presAssocID="{C87503CB-19D3-4BF3-A130-EA4EA36F1047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80EBC686-442C-4B5A-8212-20B22D34BCA8}" type="pres">
      <dgm:prSet presAssocID="{3F8D105E-0220-4A10-B2A1-81124B9E22EC}" presName="spacer" presStyleCnt="0"/>
      <dgm:spPr/>
    </dgm:pt>
    <dgm:pt modelId="{81F68C64-71E8-4F21-8F7E-DC39FB433413}" type="pres">
      <dgm:prSet presAssocID="{A4B4546A-4B95-45C1-8527-2A352948BF00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F791FA36-95E5-448E-B7D3-41B103BFE82E}" type="pres">
      <dgm:prSet presAssocID="{00A93710-3694-4C7C-8430-65D07B6F5278}" presName="spacer" presStyleCnt="0"/>
      <dgm:spPr/>
    </dgm:pt>
    <dgm:pt modelId="{55F14097-CB63-497F-81B0-626B552E9BEA}" type="pres">
      <dgm:prSet presAssocID="{D4B5B58D-04FA-4F8E-A1D0-476A370F0C24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D4D28FD7-EAD0-42F6-9809-035104E0493E}" type="pres">
      <dgm:prSet presAssocID="{F50F13B6-2F96-4977-B643-BBA8DC6C1B19}" presName="spacer" presStyleCnt="0"/>
      <dgm:spPr/>
    </dgm:pt>
    <dgm:pt modelId="{117DA61F-5412-493A-B4FC-A22832D2E2CD}" type="pres">
      <dgm:prSet presAssocID="{DD5460C1-33E1-45DA-8356-D7E9595AD272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2E4984DF-BE36-4324-A26F-586F3ADA02C3}" type="pres">
      <dgm:prSet presAssocID="{DE6AB9FB-9FCC-416D-85DB-1D3BB6BF4965}" presName="spacer" presStyleCnt="0"/>
      <dgm:spPr/>
    </dgm:pt>
    <dgm:pt modelId="{7E85D9E7-FAB0-4EB5-8D2F-E2AFB2C00188}" type="pres">
      <dgm:prSet presAssocID="{03B5E499-6B29-4D59-A589-D68170E5A80B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BECD806C-83E3-4299-814A-09761C2A655B}" type="pres">
      <dgm:prSet presAssocID="{F2659447-F324-4577-9BC5-87054F3A1E5E}" presName="spacer" presStyleCnt="0"/>
      <dgm:spPr/>
    </dgm:pt>
    <dgm:pt modelId="{69C946EC-3470-4E66-9849-A225245662C0}" type="pres">
      <dgm:prSet presAssocID="{BE94597D-15C2-4FC7-9A2F-59C985CCB361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0A2D7412-8B6C-4837-87F6-1A19CFB607D1}" type="pres">
      <dgm:prSet presAssocID="{A6DB475E-57E9-491C-B60B-D5E9DD68E598}" presName="spacer" presStyleCnt="0"/>
      <dgm:spPr/>
    </dgm:pt>
    <dgm:pt modelId="{6017F2EC-9C8F-4ECE-BCE8-A3DE5A43F307}" type="pres">
      <dgm:prSet presAssocID="{B7596D7C-7E04-4F4E-8949-BC1A362CD710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C38F4284-701D-41BD-BC35-8C24081C40AA}" type="pres">
      <dgm:prSet presAssocID="{89FD5CF8-3A52-4CB1-8F11-69936553A5B8}" presName="spacer" presStyleCnt="0"/>
      <dgm:spPr/>
    </dgm:pt>
    <dgm:pt modelId="{8B850288-EE5D-4262-AD2D-85E1A9EC24C2}" type="pres">
      <dgm:prSet presAssocID="{9064CA10-9AB2-402C-8473-39A8A6DDACA5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D83270E5-C20D-48EE-AB59-A1848C2824C6}" type="pres">
      <dgm:prSet presAssocID="{BECCC271-75A8-4BB2-9BF4-A2EBC8AA02BA}" presName="spacer" presStyleCnt="0"/>
      <dgm:spPr/>
    </dgm:pt>
    <dgm:pt modelId="{5E9A4597-4B4A-4B35-8264-3419AAAD6390}" type="pres">
      <dgm:prSet presAssocID="{31E8DA71-1281-4922-9814-77F8D45C427B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A4B6C2DA-2877-40BB-BA1F-E5B3C4BC0B8F}" type="pres">
      <dgm:prSet presAssocID="{9888B513-046D-4A84-B2CA-457E71C8BF9D}" presName="spacer" presStyleCnt="0"/>
      <dgm:spPr/>
    </dgm:pt>
    <dgm:pt modelId="{2B196E61-AAD3-4F05-8A7C-2776E540CEE2}" type="pres">
      <dgm:prSet presAssocID="{3C64BCC1-035E-4E20-803D-C1EA824B4937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CDCDC4FA-A1EF-4511-A078-A9FEA71774DF}" type="pres">
      <dgm:prSet presAssocID="{FBF99878-D22F-4C31-8A21-49ED45F56E64}" presName="spacer" presStyleCnt="0"/>
      <dgm:spPr/>
    </dgm:pt>
    <dgm:pt modelId="{ED8D6046-4D38-49A2-ADD3-6F459BB028BC}" type="pres">
      <dgm:prSet presAssocID="{2531495B-4354-4CA4-BC24-12297DE1F65A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09AA7226-7921-423F-AA64-06C0364FDBCB}" type="presOf" srcId="{2531495B-4354-4CA4-BC24-12297DE1F65A}" destId="{ED8D6046-4D38-49A2-ADD3-6F459BB028BC}" srcOrd="0" destOrd="0" presId="urn:microsoft.com/office/officeart/2005/8/layout/vList2"/>
    <dgm:cxn modelId="{7E06DA3C-3166-45F8-B9B5-4B7396CA7D35}" type="presOf" srcId="{DD5460C1-33E1-45DA-8356-D7E9595AD272}" destId="{117DA61F-5412-493A-B4FC-A22832D2E2CD}" srcOrd="0" destOrd="0" presId="urn:microsoft.com/office/officeart/2005/8/layout/vList2"/>
    <dgm:cxn modelId="{EE1A9745-6A92-47B2-B406-9520174BC599}" srcId="{BB905C00-5B72-41DE-B690-8DF456497B88}" destId="{D4B5B58D-04FA-4F8E-A1D0-476A370F0C24}" srcOrd="3" destOrd="0" parTransId="{A6F62EA3-DEE2-4724-BA42-96F452DA30FB}" sibTransId="{F50F13B6-2F96-4977-B643-BBA8DC6C1B19}"/>
    <dgm:cxn modelId="{3C6E8A69-B587-4E01-BFBE-E6B809FA8213}" srcId="{BB905C00-5B72-41DE-B690-8DF456497B88}" destId="{9C804A43-5AF8-49DB-8E89-B68AF81C7005}" srcOrd="0" destOrd="0" parTransId="{5B2EEA1F-A2D8-4014-A496-6A3A42801037}" sibTransId="{12C1E806-A602-45B3-815C-315C4FC6E039}"/>
    <dgm:cxn modelId="{0C916950-4986-4584-A256-D6441D5F42CA}" type="presOf" srcId="{3C64BCC1-035E-4E20-803D-C1EA824B4937}" destId="{2B196E61-AAD3-4F05-8A7C-2776E540CEE2}" srcOrd="0" destOrd="0" presId="urn:microsoft.com/office/officeart/2005/8/layout/vList2"/>
    <dgm:cxn modelId="{93E1B478-8196-4884-A14F-B41DB3802A78}" srcId="{BB905C00-5B72-41DE-B690-8DF456497B88}" destId="{31E8DA71-1281-4922-9814-77F8D45C427B}" srcOrd="9" destOrd="0" parTransId="{06395AD5-8C0A-4A88-A0E8-3D876B22A17E}" sibTransId="{9888B513-046D-4A84-B2CA-457E71C8BF9D}"/>
    <dgm:cxn modelId="{F33B825A-1D54-4DC7-B259-7544E59834E4}" type="presOf" srcId="{9064CA10-9AB2-402C-8473-39A8A6DDACA5}" destId="{8B850288-EE5D-4262-AD2D-85E1A9EC24C2}" srcOrd="0" destOrd="0" presId="urn:microsoft.com/office/officeart/2005/8/layout/vList2"/>
    <dgm:cxn modelId="{6F6F915A-B68A-4AEB-8674-4D0305190731}" srcId="{BB905C00-5B72-41DE-B690-8DF456497B88}" destId="{3C64BCC1-035E-4E20-803D-C1EA824B4937}" srcOrd="10" destOrd="0" parTransId="{523148D5-7F55-4B9F-99DC-B5B34A8D8EED}" sibTransId="{FBF99878-D22F-4C31-8A21-49ED45F56E64}"/>
    <dgm:cxn modelId="{751F4882-542C-4C16-89D1-C038E0D6AE3D}" type="presOf" srcId="{BB905C00-5B72-41DE-B690-8DF456497B88}" destId="{4D109A57-E1CA-4114-A34C-E92A9034D1A9}" srcOrd="0" destOrd="0" presId="urn:microsoft.com/office/officeart/2005/8/layout/vList2"/>
    <dgm:cxn modelId="{D7D5B585-EA78-4BC6-9C48-6D9BBE6D0532}" srcId="{BB905C00-5B72-41DE-B690-8DF456497B88}" destId="{B7596D7C-7E04-4F4E-8949-BC1A362CD710}" srcOrd="7" destOrd="0" parTransId="{E5AF5981-8D7D-48FE-8485-919E335BA66C}" sibTransId="{89FD5CF8-3A52-4CB1-8F11-69936553A5B8}"/>
    <dgm:cxn modelId="{2159BD85-D0BA-4884-88BA-7501D3A9A2EA}" srcId="{BB905C00-5B72-41DE-B690-8DF456497B88}" destId="{03B5E499-6B29-4D59-A589-D68170E5A80B}" srcOrd="5" destOrd="0" parTransId="{A3207748-F087-4C6E-A800-A2847202DBE9}" sibTransId="{F2659447-F324-4577-9BC5-87054F3A1E5E}"/>
    <dgm:cxn modelId="{5D909788-8D7D-4E02-91D4-8DA25B6C9DA3}" type="presOf" srcId="{03B5E499-6B29-4D59-A589-D68170E5A80B}" destId="{7E85D9E7-FAB0-4EB5-8D2F-E2AFB2C00188}" srcOrd="0" destOrd="0" presId="urn:microsoft.com/office/officeart/2005/8/layout/vList2"/>
    <dgm:cxn modelId="{05126E9E-915E-4518-A636-5BFCCA48BD4C}" srcId="{BB905C00-5B72-41DE-B690-8DF456497B88}" destId="{C87503CB-19D3-4BF3-A130-EA4EA36F1047}" srcOrd="1" destOrd="0" parTransId="{E8FD151A-2B63-4140-9F1E-A0E7E8258EFD}" sibTransId="{3F8D105E-0220-4A10-B2A1-81124B9E22EC}"/>
    <dgm:cxn modelId="{81463CAF-E74B-40DE-99D8-4018DE35FD45}" type="presOf" srcId="{C87503CB-19D3-4BF3-A130-EA4EA36F1047}" destId="{C241B234-BB34-402D-9136-4FB61A4AEF4D}" srcOrd="0" destOrd="0" presId="urn:microsoft.com/office/officeart/2005/8/layout/vList2"/>
    <dgm:cxn modelId="{768B57B7-673E-46BF-AFB4-311AAFEDF05E}" type="presOf" srcId="{31E8DA71-1281-4922-9814-77F8D45C427B}" destId="{5E9A4597-4B4A-4B35-8264-3419AAAD6390}" srcOrd="0" destOrd="0" presId="urn:microsoft.com/office/officeart/2005/8/layout/vList2"/>
    <dgm:cxn modelId="{CEFAC5BC-564D-41CB-8FC4-9B4CA269BFBA}" type="presOf" srcId="{9C804A43-5AF8-49DB-8E89-B68AF81C7005}" destId="{88C5C9E0-7DD8-4828-BFAD-09E89431463F}" srcOrd="0" destOrd="0" presId="urn:microsoft.com/office/officeart/2005/8/layout/vList2"/>
    <dgm:cxn modelId="{96F3B1C1-3C80-42E0-8FBA-6D790D37F63D}" type="presOf" srcId="{BE94597D-15C2-4FC7-9A2F-59C985CCB361}" destId="{69C946EC-3470-4E66-9849-A225245662C0}" srcOrd="0" destOrd="0" presId="urn:microsoft.com/office/officeart/2005/8/layout/vList2"/>
    <dgm:cxn modelId="{EA87D0C6-9332-45B5-8F4C-21AD927284D0}" srcId="{BB905C00-5B72-41DE-B690-8DF456497B88}" destId="{DD5460C1-33E1-45DA-8356-D7E9595AD272}" srcOrd="4" destOrd="0" parTransId="{FC5A03F3-B285-40D4-8A3D-67AFCF0DE456}" sibTransId="{DE6AB9FB-9FCC-416D-85DB-1D3BB6BF4965}"/>
    <dgm:cxn modelId="{9568BBD3-A518-48E3-B172-358D7FDF8DD6}" type="presOf" srcId="{A4B4546A-4B95-45C1-8527-2A352948BF00}" destId="{81F68C64-71E8-4F21-8F7E-DC39FB433413}" srcOrd="0" destOrd="0" presId="urn:microsoft.com/office/officeart/2005/8/layout/vList2"/>
    <dgm:cxn modelId="{D9D28CDA-44B6-4332-99B6-D07BC71465AB}" srcId="{BB905C00-5B72-41DE-B690-8DF456497B88}" destId="{9064CA10-9AB2-402C-8473-39A8A6DDACA5}" srcOrd="8" destOrd="0" parTransId="{422D8105-E52B-4F01-A1D9-722571BFF0EB}" sibTransId="{BECCC271-75A8-4BB2-9BF4-A2EBC8AA02BA}"/>
    <dgm:cxn modelId="{54A2B3E1-4D1D-4970-A1B4-8BE1B6CBB699}" srcId="{BB905C00-5B72-41DE-B690-8DF456497B88}" destId="{A4B4546A-4B95-45C1-8527-2A352948BF00}" srcOrd="2" destOrd="0" parTransId="{2C12B024-5E59-46FD-A0B6-73D5721C936E}" sibTransId="{00A93710-3694-4C7C-8430-65D07B6F5278}"/>
    <dgm:cxn modelId="{470BFFE8-CC47-4251-AA53-C90C163FE4C5}" srcId="{BB905C00-5B72-41DE-B690-8DF456497B88}" destId="{2531495B-4354-4CA4-BC24-12297DE1F65A}" srcOrd="11" destOrd="0" parTransId="{31B062F6-F9A6-4810-B090-B93BCA39FEA1}" sibTransId="{CA78DAE7-6F56-4D11-820A-E385F00174BE}"/>
    <dgm:cxn modelId="{191F40F7-B153-4687-8AE3-60F05155E8FA}" type="presOf" srcId="{B7596D7C-7E04-4F4E-8949-BC1A362CD710}" destId="{6017F2EC-9C8F-4ECE-BCE8-A3DE5A43F307}" srcOrd="0" destOrd="0" presId="urn:microsoft.com/office/officeart/2005/8/layout/vList2"/>
    <dgm:cxn modelId="{E7A2CDF8-7AFA-4650-864F-6B15DAF0281D}" srcId="{BB905C00-5B72-41DE-B690-8DF456497B88}" destId="{BE94597D-15C2-4FC7-9A2F-59C985CCB361}" srcOrd="6" destOrd="0" parTransId="{3A703013-221A-4C3F-8704-2D6D49F6E1EF}" sibTransId="{A6DB475E-57E9-491C-B60B-D5E9DD68E598}"/>
    <dgm:cxn modelId="{5E429BFE-32CA-4369-88BC-6271420531E0}" type="presOf" srcId="{D4B5B58D-04FA-4F8E-A1D0-476A370F0C24}" destId="{55F14097-CB63-497F-81B0-626B552E9BEA}" srcOrd="0" destOrd="0" presId="urn:microsoft.com/office/officeart/2005/8/layout/vList2"/>
    <dgm:cxn modelId="{69CB41CE-15F4-4237-ABBF-21AEC6F703BC}" type="presParOf" srcId="{4D109A57-E1CA-4114-A34C-E92A9034D1A9}" destId="{88C5C9E0-7DD8-4828-BFAD-09E89431463F}" srcOrd="0" destOrd="0" presId="urn:microsoft.com/office/officeart/2005/8/layout/vList2"/>
    <dgm:cxn modelId="{CC8B5D92-7512-44CC-8670-B8C82B4B1060}" type="presParOf" srcId="{4D109A57-E1CA-4114-A34C-E92A9034D1A9}" destId="{FF155EC5-34E7-4355-A115-33DDDFB9BE47}" srcOrd="1" destOrd="0" presId="urn:microsoft.com/office/officeart/2005/8/layout/vList2"/>
    <dgm:cxn modelId="{38EAE056-9232-43E8-9F16-777E8BC59F09}" type="presParOf" srcId="{4D109A57-E1CA-4114-A34C-E92A9034D1A9}" destId="{C241B234-BB34-402D-9136-4FB61A4AEF4D}" srcOrd="2" destOrd="0" presId="urn:microsoft.com/office/officeart/2005/8/layout/vList2"/>
    <dgm:cxn modelId="{0EBA7F67-9091-43D9-8FDE-6ADC8ABC870B}" type="presParOf" srcId="{4D109A57-E1CA-4114-A34C-E92A9034D1A9}" destId="{80EBC686-442C-4B5A-8212-20B22D34BCA8}" srcOrd="3" destOrd="0" presId="urn:microsoft.com/office/officeart/2005/8/layout/vList2"/>
    <dgm:cxn modelId="{ECA8C537-EA62-4E96-94D8-4833055D1F16}" type="presParOf" srcId="{4D109A57-E1CA-4114-A34C-E92A9034D1A9}" destId="{81F68C64-71E8-4F21-8F7E-DC39FB433413}" srcOrd="4" destOrd="0" presId="urn:microsoft.com/office/officeart/2005/8/layout/vList2"/>
    <dgm:cxn modelId="{CB5E8945-5C8B-4265-817F-853E51FBE16F}" type="presParOf" srcId="{4D109A57-E1CA-4114-A34C-E92A9034D1A9}" destId="{F791FA36-95E5-448E-B7D3-41B103BFE82E}" srcOrd="5" destOrd="0" presId="urn:microsoft.com/office/officeart/2005/8/layout/vList2"/>
    <dgm:cxn modelId="{E93F8FF5-E749-47D5-8FE6-840DECE6B5C7}" type="presParOf" srcId="{4D109A57-E1CA-4114-A34C-E92A9034D1A9}" destId="{55F14097-CB63-497F-81B0-626B552E9BEA}" srcOrd="6" destOrd="0" presId="urn:microsoft.com/office/officeart/2005/8/layout/vList2"/>
    <dgm:cxn modelId="{68B345F4-F06E-469C-A522-CDB37B5C151A}" type="presParOf" srcId="{4D109A57-E1CA-4114-A34C-E92A9034D1A9}" destId="{D4D28FD7-EAD0-42F6-9809-035104E0493E}" srcOrd="7" destOrd="0" presId="urn:microsoft.com/office/officeart/2005/8/layout/vList2"/>
    <dgm:cxn modelId="{D232A71A-AEF0-4A22-AF10-A369C10B575F}" type="presParOf" srcId="{4D109A57-E1CA-4114-A34C-E92A9034D1A9}" destId="{117DA61F-5412-493A-B4FC-A22832D2E2CD}" srcOrd="8" destOrd="0" presId="urn:microsoft.com/office/officeart/2005/8/layout/vList2"/>
    <dgm:cxn modelId="{8C56E473-98AC-4B18-AD5F-F2B6A2416D6E}" type="presParOf" srcId="{4D109A57-E1CA-4114-A34C-E92A9034D1A9}" destId="{2E4984DF-BE36-4324-A26F-586F3ADA02C3}" srcOrd="9" destOrd="0" presId="urn:microsoft.com/office/officeart/2005/8/layout/vList2"/>
    <dgm:cxn modelId="{D7EF089B-7E90-4A16-A943-3197D1750EA3}" type="presParOf" srcId="{4D109A57-E1CA-4114-A34C-E92A9034D1A9}" destId="{7E85D9E7-FAB0-4EB5-8D2F-E2AFB2C00188}" srcOrd="10" destOrd="0" presId="urn:microsoft.com/office/officeart/2005/8/layout/vList2"/>
    <dgm:cxn modelId="{6328E977-1875-4674-B377-5644B7B942F1}" type="presParOf" srcId="{4D109A57-E1CA-4114-A34C-E92A9034D1A9}" destId="{BECD806C-83E3-4299-814A-09761C2A655B}" srcOrd="11" destOrd="0" presId="urn:microsoft.com/office/officeart/2005/8/layout/vList2"/>
    <dgm:cxn modelId="{07DE3A9E-1701-4610-A348-F29B74ACB566}" type="presParOf" srcId="{4D109A57-E1CA-4114-A34C-E92A9034D1A9}" destId="{69C946EC-3470-4E66-9849-A225245662C0}" srcOrd="12" destOrd="0" presId="urn:microsoft.com/office/officeart/2005/8/layout/vList2"/>
    <dgm:cxn modelId="{DE949FCF-0CBA-401D-AE9B-4C702728FB3B}" type="presParOf" srcId="{4D109A57-E1CA-4114-A34C-E92A9034D1A9}" destId="{0A2D7412-8B6C-4837-87F6-1A19CFB607D1}" srcOrd="13" destOrd="0" presId="urn:microsoft.com/office/officeart/2005/8/layout/vList2"/>
    <dgm:cxn modelId="{69FB3F9D-1061-4DB0-ABC4-0ED1D9FCD18D}" type="presParOf" srcId="{4D109A57-E1CA-4114-A34C-E92A9034D1A9}" destId="{6017F2EC-9C8F-4ECE-BCE8-A3DE5A43F307}" srcOrd="14" destOrd="0" presId="urn:microsoft.com/office/officeart/2005/8/layout/vList2"/>
    <dgm:cxn modelId="{E9F5505E-3B5C-4E8E-BC38-E92BE6449BFC}" type="presParOf" srcId="{4D109A57-E1CA-4114-A34C-E92A9034D1A9}" destId="{C38F4284-701D-41BD-BC35-8C24081C40AA}" srcOrd="15" destOrd="0" presId="urn:microsoft.com/office/officeart/2005/8/layout/vList2"/>
    <dgm:cxn modelId="{DA5DD94C-1620-4CF1-B176-923C0A3CAE44}" type="presParOf" srcId="{4D109A57-E1CA-4114-A34C-E92A9034D1A9}" destId="{8B850288-EE5D-4262-AD2D-85E1A9EC24C2}" srcOrd="16" destOrd="0" presId="urn:microsoft.com/office/officeart/2005/8/layout/vList2"/>
    <dgm:cxn modelId="{25B45C64-442F-4944-B1F5-EEE653CFABF1}" type="presParOf" srcId="{4D109A57-E1CA-4114-A34C-E92A9034D1A9}" destId="{D83270E5-C20D-48EE-AB59-A1848C2824C6}" srcOrd="17" destOrd="0" presId="urn:microsoft.com/office/officeart/2005/8/layout/vList2"/>
    <dgm:cxn modelId="{F1522D82-DFE9-4685-8EC2-3626E46ECAFB}" type="presParOf" srcId="{4D109A57-E1CA-4114-A34C-E92A9034D1A9}" destId="{5E9A4597-4B4A-4B35-8264-3419AAAD6390}" srcOrd="18" destOrd="0" presId="urn:microsoft.com/office/officeart/2005/8/layout/vList2"/>
    <dgm:cxn modelId="{E8A98E51-8BE0-4D85-8792-27E01FB6E891}" type="presParOf" srcId="{4D109A57-E1CA-4114-A34C-E92A9034D1A9}" destId="{A4B6C2DA-2877-40BB-BA1F-E5B3C4BC0B8F}" srcOrd="19" destOrd="0" presId="urn:microsoft.com/office/officeart/2005/8/layout/vList2"/>
    <dgm:cxn modelId="{BF5105AB-FBC3-4C6E-8DF8-5C0CBD72191A}" type="presParOf" srcId="{4D109A57-E1CA-4114-A34C-E92A9034D1A9}" destId="{2B196E61-AAD3-4F05-8A7C-2776E540CEE2}" srcOrd="20" destOrd="0" presId="urn:microsoft.com/office/officeart/2005/8/layout/vList2"/>
    <dgm:cxn modelId="{4CEDD29C-9BA9-491A-9BC3-DB588ABEF212}" type="presParOf" srcId="{4D109A57-E1CA-4114-A34C-E92A9034D1A9}" destId="{CDCDC4FA-A1EF-4511-A078-A9FEA71774DF}" srcOrd="21" destOrd="0" presId="urn:microsoft.com/office/officeart/2005/8/layout/vList2"/>
    <dgm:cxn modelId="{EEC7D876-5636-4746-9E5E-641405FA263D}" type="presParOf" srcId="{4D109A57-E1CA-4114-A34C-E92A9034D1A9}" destId="{ED8D6046-4D38-49A2-ADD3-6F459BB028BC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C5C9E0-7DD8-4828-BFAD-09E89431463F}">
      <dsp:nvSpPr>
        <dsp:cNvPr id="0" name=""/>
        <dsp:cNvSpPr/>
      </dsp:nvSpPr>
      <dsp:spPr>
        <a:xfrm>
          <a:off x="0" y="134679"/>
          <a:ext cx="9367898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Gantt</a:t>
          </a:r>
          <a:endParaRPr lang="en-US" sz="2600" kern="1200" dirty="0"/>
        </a:p>
      </dsp:txBody>
      <dsp:txXfrm>
        <a:off x="30442" y="165121"/>
        <a:ext cx="9307014" cy="562726"/>
      </dsp:txXfrm>
    </dsp:sp>
    <dsp:sp modelId="{C241B234-BB34-402D-9136-4FB61A4AEF4D}">
      <dsp:nvSpPr>
        <dsp:cNvPr id="0" name=""/>
        <dsp:cNvSpPr/>
      </dsp:nvSpPr>
      <dsp:spPr>
        <a:xfrm>
          <a:off x="0" y="833169"/>
          <a:ext cx="9367898" cy="623610"/>
        </a:xfrm>
        <a:prstGeom prst="roundRect">
          <a:avLst/>
        </a:prstGeom>
        <a:solidFill>
          <a:schemeClr val="accent2">
            <a:hueOff val="425593"/>
            <a:satOff val="-531"/>
            <a:lumOff val="12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Kanban</a:t>
          </a:r>
        </a:p>
      </dsp:txBody>
      <dsp:txXfrm>
        <a:off x="30442" y="863611"/>
        <a:ext cx="9307014" cy="562726"/>
      </dsp:txXfrm>
    </dsp:sp>
    <dsp:sp modelId="{81F68C64-71E8-4F21-8F7E-DC39FB433413}">
      <dsp:nvSpPr>
        <dsp:cNvPr id="0" name=""/>
        <dsp:cNvSpPr/>
      </dsp:nvSpPr>
      <dsp:spPr>
        <a:xfrm>
          <a:off x="0" y="1531659"/>
          <a:ext cx="9367898" cy="623610"/>
        </a:xfrm>
        <a:prstGeom prst="roundRect">
          <a:avLst/>
        </a:prstGeom>
        <a:solidFill>
          <a:schemeClr val="accent2">
            <a:hueOff val="851185"/>
            <a:satOff val="-1062"/>
            <a:lumOff val="2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GitHub(Fork)</a:t>
          </a:r>
          <a:endParaRPr lang="en-US" sz="2600" kern="1200" dirty="0"/>
        </a:p>
      </dsp:txBody>
      <dsp:txXfrm>
        <a:off x="30442" y="1562101"/>
        <a:ext cx="9307014" cy="562726"/>
      </dsp:txXfrm>
    </dsp:sp>
    <dsp:sp modelId="{55F14097-CB63-497F-81B0-626B552E9BEA}">
      <dsp:nvSpPr>
        <dsp:cNvPr id="0" name=""/>
        <dsp:cNvSpPr/>
      </dsp:nvSpPr>
      <dsp:spPr>
        <a:xfrm>
          <a:off x="0" y="2230149"/>
          <a:ext cx="9367898" cy="623610"/>
        </a:xfrm>
        <a:prstGeom prst="roundRect">
          <a:avLst/>
        </a:prstGeom>
        <a:solidFill>
          <a:schemeClr val="accent2">
            <a:hueOff val="1276778"/>
            <a:satOff val="-1592"/>
            <a:lumOff val="3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Umlet </a:t>
          </a:r>
          <a:endParaRPr lang="en-US" sz="2600" kern="1200"/>
        </a:p>
      </dsp:txBody>
      <dsp:txXfrm>
        <a:off x="30442" y="2260591"/>
        <a:ext cx="9307014" cy="562726"/>
      </dsp:txXfrm>
    </dsp:sp>
    <dsp:sp modelId="{117DA61F-5412-493A-B4FC-A22832D2E2CD}">
      <dsp:nvSpPr>
        <dsp:cNvPr id="0" name=""/>
        <dsp:cNvSpPr/>
      </dsp:nvSpPr>
      <dsp:spPr>
        <a:xfrm>
          <a:off x="0" y="2928639"/>
          <a:ext cx="9367898" cy="623610"/>
        </a:xfrm>
        <a:prstGeom prst="roundRect">
          <a:avLst/>
        </a:prstGeom>
        <a:solidFill>
          <a:schemeClr val="accent2">
            <a:hueOff val="1702371"/>
            <a:satOff val="-2123"/>
            <a:lumOff val="4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PAP-Designer</a:t>
          </a:r>
          <a:endParaRPr lang="en-US" sz="2600" kern="1200"/>
        </a:p>
      </dsp:txBody>
      <dsp:txXfrm>
        <a:off x="30442" y="2959081"/>
        <a:ext cx="9307014" cy="562726"/>
      </dsp:txXfrm>
    </dsp:sp>
    <dsp:sp modelId="{7E85D9E7-FAB0-4EB5-8D2F-E2AFB2C00188}">
      <dsp:nvSpPr>
        <dsp:cNvPr id="0" name=""/>
        <dsp:cNvSpPr/>
      </dsp:nvSpPr>
      <dsp:spPr>
        <a:xfrm>
          <a:off x="0" y="3627129"/>
          <a:ext cx="9367898" cy="623610"/>
        </a:xfrm>
        <a:prstGeom prst="roundRect">
          <a:avLst/>
        </a:prstGeom>
        <a:solidFill>
          <a:schemeClr val="accent2">
            <a:hueOff val="2127963"/>
            <a:satOff val="-2654"/>
            <a:lumOff val="6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Discord</a:t>
          </a:r>
          <a:endParaRPr lang="en-US" sz="2600" kern="1200"/>
        </a:p>
      </dsp:txBody>
      <dsp:txXfrm>
        <a:off x="30442" y="3657571"/>
        <a:ext cx="9307014" cy="562726"/>
      </dsp:txXfrm>
    </dsp:sp>
    <dsp:sp modelId="{69C946EC-3470-4E66-9849-A225245662C0}">
      <dsp:nvSpPr>
        <dsp:cNvPr id="0" name=""/>
        <dsp:cNvSpPr/>
      </dsp:nvSpPr>
      <dsp:spPr>
        <a:xfrm>
          <a:off x="0" y="4325619"/>
          <a:ext cx="9367898" cy="623610"/>
        </a:xfrm>
        <a:prstGeom prst="roundRect">
          <a:avLst/>
        </a:prstGeom>
        <a:solidFill>
          <a:schemeClr val="accent2">
            <a:hueOff val="2553556"/>
            <a:satOff val="-3185"/>
            <a:lumOff val="7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Whatsapp</a:t>
          </a:r>
          <a:endParaRPr lang="en-US" sz="2600" kern="1200"/>
        </a:p>
      </dsp:txBody>
      <dsp:txXfrm>
        <a:off x="30442" y="4356061"/>
        <a:ext cx="9307014" cy="562726"/>
      </dsp:txXfrm>
    </dsp:sp>
    <dsp:sp modelId="{6017F2EC-9C8F-4ECE-BCE8-A3DE5A43F307}">
      <dsp:nvSpPr>
        <dsp:cNvPr id="0" name=""/>
        <dsp:cNvSpPr/>
      </dsp:nvSpPr>
      <dsp:spPr>
        <a:xfrm>
          <a:off x="0" y="5024109"/>
          <a:ext cx="9367898" cy="623610"/>
        </a:xfrm>
        <a:prstGeom prst="roundRect">
          <a:avLst/>
        </a:prstGeom>
        <a:solidFill>
          <a:schemeClr val="accent2">
            <a:hueOff val="2979148"/>
            <a:satOff val="-3716"/>
            <a:lumOff val="8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Visual Studio 2022 / Visual Studio Code</a:t>
          </a:r>
          <a:endParaRPr lang="en-US" sz="2600" kern="1200"/>
        </a:p>
      </dsp:txBody>
      <dsp:txXfrm>
        <a:off x="30442" y="5054551"/>
        <a:ext cx="9307014" cy="562726"/>
      </dsp:txXfrm>
    </dsp:sp>
    <dsp:sp modelId="{8B850288-EE5D-4262-AD2D-85E1A9EC24C2}">
      <dsp:nvSpPr>
        <dsp:cNvPr id="0" name=""/>
        <dsp:cNvSpPr/>
      </dsp:nvSpPr>
      <dsp:spPr>
        <a:xfrm>
          <a:off x="0" y="5722599"/>
          <a:ext cx="9367898" cy="623610"/>
        </a:xfrm>
        <a:prstGeom prst="roundRect">
          <a:avLst/>
        </a:prstGeom>
        <a:solidFill>
          <a:schemeClr val="accent2">
            <a:hueOff val="3404741"/>
            <a:satOff val="-4247"/>
            <a:lumOff val="99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Xampp</a:t>
          </a:r>
          <a:endParaRPr lang="en-US" sz="2600" kern="1200"/>
        </a:p>
      </dsp:txBody>
      <dsp:txXfrm>
        <a:off x="30442" y="5753041"/>
        <a:ext cx="9307014" cy="562726"/>
      </dsp:txXfrm>
    </dsp:sp>
    <dsp:sp modelId="{5E9A4597-4B4A-4B35-8264-3419AAAD6390}">
      <dsp:nvSpPr>
        <dsp:cNvPr id="0" name=""/>
        <dsp:cNvSpPr/>
      </dsp:nvSpPr>
      <dsp:spPr>
        <a:xfrm>
          <a:off x="0" y="6421090"/>
          <a:ext cx="9367898" cy="623610"/>
        </a:xfrm>
        <a:prstGeom prst="roundRect">
          <a:avLst/>
        </a:prstGeom>
        <a:solidFill>
          <a:schemeClr val="accent2">
            <a:hueOff val="3830334"/>
            <a:satOff val="-4777"/>
            <a:lumOff val="11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Notepad++</a:t>
          </a:r>
          <a:endParaRPr lang="en-US" sz="2600" kern="1200"/>
        </a:p>
      </dsp:txBody>
      <dsp:txXfrm>
        <a:off x="30442" y="6451532"/>
        <a:ext cx="9307014" cy="562726"/>
      </dsp:txXfrm>
    </dsp:sp>
    <dsp:sp modelId="{2B196E61-AAD3-4F05-8A7C-2776E540CEE2}">
      <dsp:nvSpPr>
        <dsp:cNvPr id="0" name=""/>
        <dsp:cNvSpPr/>
      </dsp:nvSpPr>
      <dsp:spPr>
        <a:xfrm>
          <a:off x="0" y="7119580"/>
          <a:ext cx="9367898" cy="623610"/>
        </a:xfrm>
        <a:prstGeom prst="roundRect">
          <a:avLst/>
        </a:prstGeom>
        <a:solidFill>
          <a:schemeClr val="accent2">
            <a:hueOff val="4255926"/>
            <a:satOff val="-5308"/>
            <a:lumOff val="124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 dirty="0"/>
            <a:t>Word/Open Office</a:t>
          </a:r>
          <a:endParaRPr lang="en-US" sz="2600" kern="1200" dirty="0"/>
        </a:p>
      </dsp:txBody>
      <dsp:txXfrm>
        <a:off x="30442" y="7150022"/>
        <a:ext cx="9307014" cy="562726"/>
      </dsp:txXfrm>
    </dsp:sp>
    <dsp:sp modelId="{ED8D6046-4D38-49A2-ADD3-6F459BB028BC}">
      <dsp:nvSpPr>
        <dsp:cNvPr id="0" name=""/>
        <dsp:cNvSpPr/>
      </dsp:nvSpPr>
      <dsp:spPr>
        <a:xfrm>
          <a:off x="0" y="7818070"/>
          <a:ext cx="9367898" cy="62361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600" kern="1200"/>
            <a:t>Ein Mitschüler von einer Anderen Gruppe</a:t>
          </a:r>
          <a:endParaRPr lang="en-US" sz="2600" kern="1200"/>
        </a:p>
      </dsp:txBody>
      <dsp:txXfrm>
        <a:off x="30442" y="7848512"/>
        <a:ext cx="9307014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7812" b="7812"/>
            <a:stretch>
              <a:fillRect/>
            </a:stretch>
          </p:blipFill>
          <p:spPr>
            <a:xfrm>
              <a:off x="0" y="0"/>
              <a:ext cx="24384000" cy="13716000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028700" y="4511040"/>
            <a:ext cx="14456326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560"/>
              </a:lnSpc>
              <a:spcBef>
                <a:spcPct val="0"/>
              </a:spcBef>
            </a:pPr>
            <a:r>
              <a:rPr lang="en-US" sz="9600">
                <a:solidFill>
                  <a:srgbClr val="000000"/>
                </a:solidFill>
                <a:latin typeface="Open Sans Bold"/>
              </a:rPr>
              <a:t>Notenplana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015590" y="6256290"/>
            <a:ext cx="14456326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"/>
              </a:rPr>
              <a:t>SimMatRia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67709" y="1028700"/>
            <a:ext cx="5487088" cy="3229026"/>
            <a:chOff x="0" y="0"/>
            <a:chExt cx="7316117" cy="430536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b="5275"/>
            <a:stretch>
              <a:fillRect/>
            </a:stretch>
          </p:blipFill>
          <p:spPr>
            <a:xfrm>
              <a:off x="0" y="0"/>
              <a:ext cx="7316117" cy="4305367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12333203" y="1028700"/>
            <a:ext cx="5487088" cy="3229026"/>
            <a:chOff x="0" y="0"/>
            <a:chExt cx="7316117" cy="4305367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 t="1791" b="1791"/>
            <a:stretch>
              <a:fillRect/>
            </a:stretch>
          </p:blipFill>
          <p:spPr>
            <a:xfrm>
              <a:off x="0" y="0"/>
              <a:ext cx="7316117" cy="4305367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6400456" y="1028700"/>
            <a:ext cx="5487088" cy="3229026"/>
            <a:chOff x="0" y="0"/>
            <a:chExt cx="7316117" cy="4305367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/>
            <a:srcRect l="1402" r="1402"/>
            <a:stretch>
              <a:fillRect/>
            </a:stretch>
          </p:blipFill>
          <p:spPr>
            <a:xfrm>
              <a:off x="0" y="0"/>
              <a:ext cx="7316117" cy="4305367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919190" y="4573890"/>
            <a:ext cx="5035606" cy="3674364"/>
            <a:chOff x="0" y="0"/>
            <a:chExt cx="6714142" cy="4899152"/>
          </a:xfrm>
        </p:grpSpPr>
        <p:sp>
          <p:nvSpPr>
            <p:cNvPr id="9" name="TextBox 9"/>
            <p:cNvSpPr txBox="1"/>
            <p:nvPr/>
          </p:nvSpPr>
          <p:spPr>
            <a:xfrm>
              <a:off x="292025" y="-28575"/>
              <a:ext cx="6112166" cy="7194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5"/>
                </a:lnSpc>
              </a:pPr>
              <a:r>
                <a:rPr lang="en-US" sz="3450">
                  <a:solidFill>
                    <a:srgbClr val="000000"/>
                  </a:solidFill>
                  <a:latin typeface="Open Sans Bold"/>
                </a:rPr>
                <a:t>Fach hinzufügen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465072"/>
              <a:ext cx="6714142" cy="3434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Canva Sans"/>
                </a:rPr>
                <a:t>Wenn man einen Fachnamen hinschreibt, kann man das als Prüfungsfach anklicken und speichern.</a:t>
              </a:r>
            </a:p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Canva Sans"/>
                </a:rPr>
                <a:t>Man muss jedoch nicht immer als Prüfungsfach anklicken</a:t>
              </a:r>
            </a:p>
            <a:p>
              <a:pPr marL="0" lvl="0" indent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Canva Sans"/>
                </a:rPr>
                <a:t>Wenn man auf Button Bearbeiten Klickt wird man wieder weiter geleitet.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942397" y="4573890"/>
            <a:ext cx="4603175" cy="3674364"/>
            <a:chOff x="0" y="0"/>
            <a:chExt cx="6137566" cy="4899152"/>
          </a:xfrm>
        </p:grpSpPr>
        <p:sp>
          <p:nvSpPr>
            <p:cNvPr id="12" name="TextBox 12"/>
            <p:cNvSpPr txBox="1"/>
            <p:nvPr/>
          </p:nvSpPr>
          <p:spPr>
            <a:xfrm>
              <a:off x="25400" y="-28575"/>
              <a:ext cx="6112166" cy="7194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5"/>
                </a:lnSpc>
              </a:pPr>
              <a:r>
                <a:rPr lang="en-US" sz="3450">
                  <a:solidFill>
                    <a:srgbClr val="000000"/>
                  </a:solidFill>
                  <a:latin typeface="Open Sans Bold"/>
                </a:rPr>
                <a:t>Note hinzufügen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465072"/>
              <a:ext cx="6112166" cy="3434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Canva Sans"/>
                </a:rPr>
                <a:t>Wenn man den Fachnamen eingegeben hat kann man man die verschiedenen Note eingeben und Speichern. </a:t>
              </a:r>
            </a:p>
            <a:p>
              <a:pPr marL="0" lvl="0" indent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Canva Sans"/>
                </a:rPr>
                <a:t>Wenn man auf Button Bearbeiten Klickt wird man wieder weiter geleitet.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765635" y="4573890"/>
            <a:ext cx="5054656" cy="3674364"/>
            <a:chOff x="0" y="0"/>
            <a:chExt cx="6739542" cy="4899152"/>
          </a:xfrm>
        </p:grpSpPr>
        <p:sp>
          <p:nvSpPr>
            <p:cNvPr id="15" name="TextBox 15"/>
            <p:cNvSpPr txBox="1"/>
            <p:nvPr/>
          </p:nvSpPr>
          <p:spPr>
            <a:xfrm>
              <a:off x="25400" y="-28575"/>
              <a:ext cx="6112166" cy="7194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5"/>
                </a:lnSpc>
              </a:pPr>
              <a:r>
                <a:rPr lang="en-US" sz="3450">
                  <a:solidFill>
                    <a:srgbClr val="000000"/>
                  </a:solidFill>
                  <a:latin typeface="Open Sans Bold"/>
                </a:rPr>
                <a:t>Profil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465072"/>
              <a:ext cx="6739542" cy="34340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Canva Sans"/>
                </a:rPr>
                <a:t>Hier sieht man bei labelName den aktuellen Benutzernamen.</a:t>
              </a:r>
            </a:p>
            <a:p>
              <a:pPr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Canva Sans"/>
                </a:rPr>
                <a:t>Wenn man auf Button Bearbeiten Klickt wird man wieder weiter geleitet.</a:t>
              </a:r>
            </a:p>
            <a:p>
              <a:pPr marL="0" lvl="0" indent="0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Canva Sans"/>
                </a:rPr>
                <a:t>Wenn man auf Abmelden klickt bekommt man eine Benachrichtigung ,dass man abgemeldet ist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4705" y="2785723"/>
            <a:ext cx="5753095" cy="3229026"/>
            <a:chOff x="0" y="0"/>
            <a:chExt cx="7670794" cy="430536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r="1669"/>
            <a:stretch>
              <a:fillRect/>
            </a:stretch>
          </p:blipFill>
          <p:spPr>
            <a:xfrm>
              <a:off x="0" y="0"/>
              <a:ext cx="7670794" cy="4305367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12231233" y="2785723"/>
            <a:ext cx="5722062" cy="3229026"/>
            <a:chOff x="0" y="0"/>
            <a:chExt cx="7629415" cy="4305367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 b="5948"/>
            <a:stretch>
              <a:fillRect/>
            </a:stretch>
          </p:blipFill>
          <p:spPr>
            <a:xfrm>
              <a:off x="0" y="0"/>
              <a:ext cx="7629415" cy="4305367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6193711" y="2785723"/>
            <a:ext cx="5932747" cy="3187587"/>
            <a:chOff x="0" y="0"/>
            <a:chExt cx="7910330" cy="4250116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4"/>
            <a:srcRect b="3385"/>
            <a:stretch>
              <a:fillRect/>
            </a:stretch>
          </p:blipFill>
          <p:spPr>
            <a:xfrm>
              <a:off x="0" y="0"/>
              <a:ext cx="7910330" cy="4250116"/>
            </a:xfrm>
            <a:prstGeom prst="rect">
              <a:avLst/>
            </a:prstGeom>
          </p:spPr>
        </p:pic>
      </p:grpSp>
      <p:sp>
        <p:nvSpPr>
          <p:cNvPr id="8" name="TextBox 8"/>
          <p:cNvSpPr txBox="1"/>
          <p:nvPr/>
        </p:nvSpPr>
        <p:spPr>
          <a:xfrm>
            <a:off x="1247719" y="6669786"/>
            <a:ext cx="4584125" cy="54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5"/>
              </a:lnSpc>
            </a:pPr>
            <a:r>
              <a:rPr lang="en-US" sz="3450">
                <a:solidFill>
                  <a:srgbClr val="000000"/>
                </a:solidFill>
                <a:latin typeface="Open Sans Bold"/>
              </a:rPr>
              <a:t>Fach bearbeiten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7787640"/>
            <a:ext cx="5035606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Canva Sans"/>
              </a:rPr>
              <a:t>Hier sollten die gespeicherten Fächer ausgegeben werden.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70957" y="6669786"/>
            <a:ext cx="4584125" cy="54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5"/>
              </a:lnSpc>
            </a:pPr>
            <a:r>
              <a:rPr lang="en-US" sz="3450">
                <a:solidFill>
                  <a:srgbClr val="000000"/>
                </a:solidFill>
                <a:latin typeface="Open Sans Bold"/>
              </a:rPr>
              <a:t>Note bearbeiten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844528" y="7900756"/>
            <a:ext cx="4584125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Canva Sans"/>
              </a:rPr>
              <a:t>Wenn man den Fachnamen eingibt, kann man erst die Noten Separat speichern oder löschen.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894194" y="6669786"/>
            <a:ext cx="4584125" cy="546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5"/>
              </a:lnSpc>
            </a:pPr>
            <a:r>
              <a:rPr lang="en-US" sz="3450">
                <a:solidFill>
                  <a:srgbClr val="000000"/>
                </a:solidFill>
                <a:latin typeface="Open Sans Bold"/>
              </a:rPr>
              <a:t>Profil bearbeiten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875144" y="7787640"/>
            <a:ext cx="5054656" cy="1470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Canva Sans"/>
              </a:rPr>
              <a:t>Wenn man auf Button bearbeiten drückt öffnen sich die Textboxen und man kann, dann die neuen Daten speichern und oder Löschen.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833599" y="933450"/>
            <a:ext cx="358517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Bearbeiten</a:t>
            </a:r>
          </a:p>
        </p:txBody>
      </p:sp>
      <p:sp>
        <p:nvSpPr>
          <p:cNvPr id="15" name="AutoShape 15"/>
          <p:cNvSpPr/>
          <p:nvPr/>
        </p:nvSpPr>
        <p:spPr>
          <a:xfrm>
            <a:off x="479456" y="6350231"/>
            <a:ext cx="5463594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sp>
        <p:nvSpPr>
          <p:cNvPr id="16" name="AutoShape 16"/>
          <p:cNvSpPr/>
          <p:nvPr/>
        </p:nvSpPr>
        <p:spPr>
          <a:xfrm>
            <a:off x="6428288" y="6359756"/>
            <a:ext cx="5463594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sp>
        <p:nvSpPr>
          <p:cNvPr id="17" name="AutoShape 17"/>
          <p:cNvSpPr/>
          <p:nvPr/>
        </p:nvSpPr>
        <p:spPr>
          <a:xfrm>
            <a:off x="12377120" y="6369281"/>
            <a:ext cx="5463594" cy="19050"/>
          </a:xfrm>
          <a:prstGeom prst="line">
            <a:avLst/>
          </a:prstGeom>
          <a:ln w="38100" cap="flat">
            <a:solidFill>
              <a:srgbClr val="000000"/>
            </a:solidFill>
            <a:prstDash val="sysDash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56371" y="1617027"/>
            <a:ext cx="14975258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Canva Sans Bold"/>
              </a:rPr>
              <a:t>Aktuelle Aufteilung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881893" y="5355590"/>
            <a:ext cx="3583358" cy="3735387"/>
            <a:chOff x="0" y="-57150"/>
            <a:chExt cx="4777811" cy="4980516"/>
          </a:xfrm>
        </p:grpSpPr>
        <p:sp>
          <p:nvSpPr>
            <p:cNvPr id="4" name="TextBox 4"/>
            <p:cNvSpPr txBox="1"/>
            <p:nvPr/>
          </p:nvSpPr>
          <p:spPr>
            <a:xfrm>
              <a:off x="0" y="-57150"/>
              <a:ext cx="4777811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Canva Sans Bold"/>
                </a:rPr>
                <a:t>Maria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530985"/>
              <a:ext cx="4777811" cy="33923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Canva Sans"/>
                </a:rPr>
                <a:t>SQL </a:t>
              </a:r>
              <a:r>
                <a:rPr lang="en-US" sz="1800" dirty="0" err="1">
                  <a:solidFill>
                    <a:srgbClr val="000000"/>
                  </a:solidFill>
                  <a:latin typeface="Canva Sans"/>
                </a:rPr>
                <a:t>Datenbank</a:t>
              </a:r>
              <a:endParaRPr lang="en-US" sz="1800" dirty="0">
                <a:solidFill>
                  <a:srgbClr val="000000"/>
                </a:solidFill>
                <a:latin typeface="Canva Sans"/>
              </a:endParaRP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Canva Sans"/>
                </a:rPr>
                <a:t>Use Case </a:t>
              </a:r>
              <a:r>
                <a:rPr lang="en-US" sz="1800" dirty="0" err="1">
                  <a:solidFill>
                    <a:srgbClr val="000000"/>
                  </a:solidFill>
                  <a:latin typeface="Canva Sans"/>
                </a:rPr>
                <a:t>Diagramm</a:t>
              </a:r>
              <a:endParaRPr lang="en-US" sz="1800" dirty="0">
                <a:solidFill>
                  <a:srgbClr val="000000"/>
                </a:solidFill>
                <a:latin typeface="Canva Sans"/>
              </a:endParaRP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 dirty="0" err="1">
                  <a:solidFill>
                    <a:srgbClr val="000000"/>
                  </a:solidFill>
                  <a:latin typeface="Canva Sans"/>
                </a:rPr>
                <a:t>Klassendiagramm</a:t>
              </a:r>
              <a:endParaRPr lang="en-US" sz="1800" dirty="0">
                <a:solidFill>
                  <a:srgbClr val="000000"/>
                </a:solidFill>
                <a:latin typeface="Canva Sans"/>
              </a:endParaRP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 dirty="0" err="1">
                  <a:solidFill>
                    <a:srgbClr val="000000"/>
                  </a:solidFill>
                  <a:latin typeface="Canva Sans"/>
                </a:rPr>
                <a:t>Sequenzdiagramm</a:t>
              </a:r>
              <a:endParaRPr lang="en-US" sz="1800" dirty="0">
                <a:solidFill>
                  <a:srgbClr val="000000"/>
                </a:solidFill>
                <a:latin typeface="Canva Sans"/>
              </a:endParaRP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Canva Sans"/>
                </a:rPr>
                <a:t>Program </a:t>
              </a:r>
              <a:r>
                <a:rPr lang="en-US" dirty="0">
                  <a:solidFill>
                    <a:srgbClr val="000000"/>
                  </a:solidFill>
                  <a:latin typeface="Canva Sans"/>
                </a:rPr>
                <a:t>A</a:t>
              </a:r>
              <a:r>
                <a:rPr lang="en-US" sz="1800" dirty="0">
                  <a:solidFill>
                    <a:srgbClr val="000000"/>
                  </a:solidFill>
                  <a:latin typeface="Canva Sans"/>
                </a:rPr>
                <a:t>blauf Plan</a:t>
              </a: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Canva Sans"/>
                </a:rPr>
                <a:t>Code</a:t>
              </a: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 dirty="0" err="1">
                  <a:solidFill>
                    <a:srgbClr val="000000"/>
                  </a:solidFill>
                  <a:latin typeface="Canva Sans"/>
                </a:rPr>
                <a:t>Testen</a:t>
              </a:r>
              <a:endParaRPr lang="en-US" sz="1800" dirty="0">
                <a:solidFill>
                  <a:srgbClr val="000000"/>
                </a:solidFill>
                <a:latin typeface="Canva Sans"/>
              </a:endParaRP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 dirty="0" err="1">
                  <a:solidFill>
                    <a:srgbClr val="000000"/>
                  </a:solidFill>
                  <a:latin typeface="Canva Sans"/>
                </a:rPr>
                <a:t>Präsentation</a:t>
              </a:r>
              <a:endParaRPr lang="en-US" sz="1800" dirty="0">
                <a:solidFill>
                  <a:srgbClr val="000000"/>
                </a:solidFill>
                <a:latin typeface="Canva Sans"/>
              </a:endParaRP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051560"/>
              <a:ext cx="4777811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769132" y="5398452"/>
            <a:ext cx="3583358" cy="3638550"/>
            <a:chOff x="0" y="0"/>
            <a:chExt cx="4777811" cy="4851400"/>
          </a:xfrm>
        </p:grpSpPr>
        <p:sp>
          <p:nvSpPr>
            <p:cNvPr id="8" name="TextBox 8"/>
            <p:cNvSpPr txBox="1"/>
            <p:nvPr/>
          </p:nvSpPr>
          <p:spPr>
            <a:xfrm>
              <a:off x="0" y="-57150"/>
              <a:ext cx="4777811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Canva Sans Bold"/>
                </a:rPr>
                <a:t>Mateuszs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530985"/>
              <a:ext cx="4777811" cy="33204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Canva Sans"/>
                </a:rPr>
                <a:t>Gantt Diagramm</a:t>
              </a: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Canva Sans"/>
                </a:rPr>
                <a:t>Klassendiagramm</a:t>
              </a: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Canva Sans"/>
                </a:rPr>
                <a:t>Projekt(Allgemein verwaltung)</a:t>
              </a: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Canva Sans"/>
                </a:rPr>
                <a:t>SQL Datenbank</a:t>
              </a: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Canva Sans"/>
                </a:rPr>
                <a:t>Code</a:t>
              </a: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Canva Sans"/>
                </a:rPr>
                <a:t>Testen</a:t>
              </a: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Canva Sans"/>
                </a:rPr>
                <a:t>Dokumentation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051560"/>
              <a:ext cx="4777811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52248" y="5468706"/>
            <a:ext cx="3583358" cy="3735387"/>
            <a:chOff x="0" y="-57150"/>
            <a:chExt cx="4777811" cy="4980516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57150"/>
              <a:ext cx="4777811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Canva Sans Bold"/>
                </a:rPr>
                <a:t>Simon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530985"/>
              <a:ext cx="4777811" cy="33923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 dirty="0" err="1">
                  <a:solidFill>
                    <a:srgbClr val="000000"/>
                  </a:solidFill>
                  <a:latin typeface="Canva Sans"/>
                </a:rPr>
                <a:t>Pflichtenheft</a:t>
              </a:r>
              <a:endParaRPr lang="en-US" sz="1800" dirty="0">
                <a:solidFill>
                  <a:srgbClr val="000000"/>
                </a:solidFill>
                <a:latin typeface="Canva Sans"/>
              </a:endParaRP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 dirty="0" err="1">
                  <a:solidFill>
                    <a:srgbClr val="000000"/>
                  </a:solidFill>
                  <a:latin typeface="Canva Sans"/>
                </a:rPr>
                <a:t>Lastenheft</a:t>
              </a:r>
              <a:endParaRPr lang="en-US" sz="1800" dirty="0">
                <a:solidFill>
                  <a:srgbClr val="000000"/>
                </a:solidFill>
                <a:latin typeface="Canva Sans"/>
              </a:endParaRP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 dirty="0" err="1">
                  <a:solidFill>
                    <a:srgbClr val="000000"/>
                  </a:solidFill>
                  <a:latin typeface="Canva Sans"/>
                </a:rPr>
                <a:t>Sequenzdiagramm</a:t>
              </a:r>
              <a:endParaRPr lang="en-US" sz="1800" dirty="0">
                <a:solidFill>
                  <a:srgbClr val="000000"/>
                </a:solidFill>
                <a:latin typeface="Canva Sans"/>
              </a:endParaRP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 dirty="0" err="1">
                  <a:solidFill>
                    <a:srgbClr val="000000"/>
                  </a:solidFill>
                  <a:latin typeface="Canva Sans"/>
                </a:rPr>
                <a:t>Klassendiagramm</a:t>
              </a:r>
              <a:endParaRPr lang="en-US" sz="1800" dirty="0">
                <a:solidFill>
                  <a:srgbClr val="000000"/>
                </a:solidFill>
                <a:latin typeface="Canva Sans"/>
              </a:endParaRP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 dirty="0" err="1">
                  <a:solidFill>
                    <a:srgbClr val="000000"/>
                  </a:solidFill>
                  <a:latin typeface="Canva Sans"/>
                </a:rPr>
                <a:t>Programm</a:t>
              </a:r>
              <a:r>
                <a:rPr lang="en-US" sz="1800" dirty="0">
                  <a:solidFill>
                    <a:srgbClr val="000000"/>
                  </a:solidFill>
                  <a:latin typeface="Canva Sans"/>
                </a:rPr>
                <a:t>  Ablauf Plan</a:t>
              </a: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 dirty="0" err="1">
                  <a:solidFill>
                    <a:srgbClr val="000000"/>
                  </a:solidFill>
                  <a:latin typeface="Canva Sans"/>
                </a:rPr>
                <a:t>Gebrauchsanleitung</a:t>
              </a:r>
              <a:endParaRPr lang="en-US" sz="1800" dirty="0">
                <a:solidFill>
                  <a:srgbClr val="000000"/>
                </a:solidFill>
                <a:latin typeface="Canva Sans"/>
              </a:endParaRP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 dirty="0" err="1">
                  <a:solidFill>
                    <a:srgbClr val="000000"/>
                  </a:solidFill>
                  <a:latin typeface="Canva Sans"/>
                </a:rPr>
                <a:t>Dokumentation</a:t>
              </a:r>
              <a:endParaRPr lang="en-US" sz="1800" dirty="0">
                <a:solidFill>
                  <a:srgbClr val="000000"/>
                </a:solidFill>
                <a:latin typeface="Canva Sans"/>
              </a:endParaRP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Canva Sans"/>
                </a:rPr>
                <a:t>Code</a:t>
              </a:r>
            </a:p>
          </p:txBody>
        </p:sp>
        <p:sp>
          <p:nvSpPr>
            <p:cNvPr id="14" name="AutoShape 14"/>
            <p:cNvSpPr/>
            <p:nvPr/>
          </p:nvSpPr>
          <p:spPr>
            <a:xfrm>
              <a:off x="0" y="1051560"/>
              <a:ext cx="4777811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122EF-E9D8-B926-758C-89382B0E2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638300"/>
            <a:ext cx="5029200" cy="67818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5400" dirty="0" err="1"/>
              <a:t>Optionale</a:t>
            </a:r>
            <a:r>
              <a:rPr lang="en-US" sz="5400" dirty="0"/>
              <a:t> </a:t>
            </a:r>
            <a:r>
              <a:rPr lang="en-US" sz="5400" dirty="0" err="1"/>
              <a:t>Erweiterung</a:t>
            </a:r>
            <a:r>
              <a:rPr lang="en-US" sz="5400" dirty="0"/>
              <a:t>/ </a:t>
            </a:r>
            <a:r>
              <a:rPr lang="en-US" sz="5400" dirty="0" err="1"/>
              <a:t>Nicht</a:t>
            </a:r>
            <a:r>
              <a:rPr lang="en-US" sz="5400" dirty="0"/>
              <a:t> </a:t>
            </a:r>
            <a:r>
              <a:rPr lang="en-US" sz="5400" dirty="0" err="1"/>
              <a:t>geschaffte</a:t>
            </a:r>
            <a:r>
              <a:rPr lang="en-US" sz="5400" dirty="0"/>
              <a:t> </a:t>
            </a:r>
            <a:r>
              <a:rPr lang="en-US" sz="5400" dirty="0" err="1"/>
              <a:t>Ziele</a:t>
            </a:r>
            <a:endParaRPr lang="en-US" sz="5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3A47F4E-A9FE-1702-EFAB-922662E911A4}"/>
              </a:ext>
            </a:extLst>
          </p:cNvPr>
          <p:cNvSpPr txBox="1"/>
          <p:nvPr/>
        </p:nvSpPr>
        <p:spPr>
          <a:xfrm>
            <a:off x="7708392" y="2008093"/>
            <a:ext cx="7193376" cy="627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Motivation </a:t>
            </a:r>
            <a:r>
              <a:rPr lang="en-US" sz="3600" dirty="0" err="1"/>
              <a:t>Spruch</a:t>
            </a:r>
            <a:endParaRPr lang="en-US" sz="3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 err="1"/>
              <a:t>Alarmwert</a:t>
            </a:r>
            <a:r>
              <a:rPr lang="en-US" sz="3600" dirty="0"/>
              <a:t> </a:t>
            </a:r>
            <a:r>
              <a:rPr lang="en-US" sz="3600" dirty="0" err="1"/>
              <a:t>Benachrichtigung</a:t>
            </a:r>
            <a:endParaRPr lang="en-US" sz="3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Lob </a:t>
            </a:r>
            <a:r>
              <a:rPr lang="en-US" sz="3600" dirty="0" err="1"/>
              <a:t>Spruch</a:t>
            </a:r>
            <a:endParaRPr lang="en-US" sz="36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500A73C-F49D-8803-E620-9E5ED7A8DC1E}"/>
              </a:ext>
            </a:extLst>
          </p:cNvPr>
          <p:cNvSpPr/>
          <p:nvPr/>
        </p:nvSpPr>
        <p:spPr>
          <a:xfrm>
            <a:off x="762000" y="723900"/>
            <a:ext cx="16764000" cy="8610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winkliges Dreieck 21">
            <a:extLst>
              <a:ext uri="{FF2B5EF4-FFF2-40B4-BE49-F238E27FC236}">
                <a16:creationId xmlns:a16="http://schemas.microsoft.com/office/drawing/2014/main" id="{CC5D5EAC-1C09-CF5C-E153-2DDD34AF4084}"/>
              </a:ext>
            </a:extLst>
          </p:cNvPr>
          <p:cNvSpPr/>
          <p:nvPr/>
        </p:nvSpPr>
        <p:spPr>
          <a:xfrm rot="16200000">
            <a:off x="14031433" y="6057900"/>
            <a:ext cx="3962400" cy="3962400"/>
          </a:xfrm>
          <a:prstGeom prst="rtTriangle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95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4300" y="2306666"/>
            <a:ext cx="5270895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Canva Sans Bold"/>
              </a:rPr>
              <a:t>Quellen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531100" y="1028700"/>
            <a:ext cx="15859357" cy="8229600"/>
            <a:chOff x="0" y="0"/>
            <a:chExt cx="4176950" cy="21674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176950" cy="2167467"/>
            </a:xfrm>
            <a:custGeom>
              <a:avLst/>
              <a:gdLst/>
              <a:ahLst/>
              <a:cxnLst/>
              <a:rect l="l" t="t" r="r" b="b"/>
              <a:pathLst>
                <a:path w="4176950" h="2167467">
                  <a:moveTo>
                    <a:pt x="12204" y="0"/>
                  </a:moveTo>
                  <a:lnTo>
                    <a:pt x="4164746" y="0"/>
                  </a:lnTo>
                  <a:cubicBezTo>
                    <a:pt x="4167983" y="0"/>
                    <a:pt x="4171087" y="1286"/>
                    <a:pt x="4173375" y="3574"/>
                  </a:cubicBezTo>
                  <a:cubicBezTo>
                    <a:pt x="4175664" y="5863"/>
                    <a:pt x="4176950" y="8967"/>
                    <a:pt x="4176950" y="12204"/>
                  </a:cubicBezTo>
                  <a:lnTo>
                    <a:pt x="4176950" y="2155263"/>
                  </a:lnTo>
                  <a:cubicBezTo>
                    <a:pt x="4176950" y="2162003"/>
                    <a:pt x="4171486" y="2167467"/>
                    <a:pt x="4164746" y="2167467"/>
                  </a:cubicBezTo>
                  <a:lnTo>
                    <a:pt x="12204" y="2167467"/>
                  </a:lnTo>
                  <a:cubicBezTo>
                    <a:pt x="5464" y="2167467"/>
                    <a:pt x="0" y="2162003"/>
                    <a:pt x="0" y="2155263"/>
                  </a:cubicBezTo>
                  <a:lnTo>
                    <a:pt x="0" y="12204"/>
                  </a:lnTo>
                  <a:cubicBezTo>
                    <a:pt x="0" y="5464"/>
                    <a:pt x="5464" y="0"/>
                    <a:pt x="122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176950" cy="2224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601115" y="2391288"/>
            <a:ext cx="8000343" cy="4041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4" lvl="1" indent="-215897">
              <a:lnSpc>
                <a:spcPts val="3999"/>
              </a:lnSpc>
              <a:buFont typeface="Arial"/>
              <a:buChar char="•"/>
            </a:pPr>
            <a:r>
              <a:rPr lang="en-US" sz="1999" dirty="0">
                <a:solidFill>
                  <a:srgbClr val="000000"/>
                </a:solidFill>
                <a:latin typeface="Canva Sans"/>
              </a:rPr>
              <a:t>Der </a:t>
            </a:r>
            <a:r>
              <a:rPr lang="en-US" sz="1999" dirty="0" err="1">
                <a:solidFill>
                  <a:srgbClr val="000000"/>
                </a:solidFill>
                <a:latin typeface="Canva Sans"/>
              </a:rPr>
              <a:t>Bilder</a:t>
            </a:r>
            <a:r>
              <a:rPr lang="en-US" sz="1999" dirty="0">
                <a:solidFill>
                  <a:srgbClr val="000000"/>
                </a:solidFill>
                <a:latin typeface="Canva Sans"/>
              </a:rPr>
              <a:t> :</a:t>
            </a:r>
          </a:p>
          <a:p>
            <a:pPr marL="431794" lvl="1" indent="-215897">
              <a:lnSpc>
                <a:spcPts val="3999"/>
              </a:lnSpc>
              <a:buFont typeface="Arial"/>
              <a:buChar char="•"/>
            </a:pPr>
            <a:r>
              <a:rPr lang="en-US" sz="1999" dirty="0">
                <a:solidFill>
                  <a:srgbClr val="000000"/>
                </a:solidFill>
                <a:latin typeface="Canva Sans"/>
              </a:rPr>
              <a:t>Auf </a:t>
            </a:r>
            <a:r>
              <a:rPr lang="en-US" sz="1999" dirty="0" err="1">
                <a:solidFill>
                  <a:srgbClr val="000000"/>
                </a:solidFill>
                <a:latin typeface="Canva Sans"/>
              </a:rPr>
              <a:t>einem</a:t>
            </a:r>
            <a:r>
              <a:rPr lang="en-US" sz="19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1999" dirty="0" err="1">
                <a:solidFill>
                  <a:srgbClr val="000000"/>
                </a:solidFill>
                <a:latin typeface="Canva Sans"/>
              </a:rPr>
              <a:t>holztisch</a:t>
            </a:r>
            <a:r>
              <a:rPr lang="en-US" sz="19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1999" dirty="0" err="1">
                <a:solidFill>
                  <a:srgbClr val="000000"/>
                </a:solidFill>
                <a:latin typeface="Canva Sans"/>
              </a:rPr>
              <a:t>liegt</a:t>
            </a:r>
            <a:r>
              <a:rPr lang="en-US" sz="19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1999" dirty="0" err="1">
                <a:solidFill>
                  <a:srgbClr val="000000"/>
                </a:solidFill>
                <a:latin typeface="Canva Sans"/>
              </a:rPr>
              <a:t>ein</a:t>
            </a:r>
            <a:r>
              <a:rPr lang="en-US" sz="19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1999" dirty="0" err="1">
                <a:solidFill>
                  <a:srgbClr val="000000"/>
                </a:solidFill>
                <a:latin typeface="Canva Sans"/>
              </a:rPr>
              <a:t>notizbuch</a:t>
            </a:r>
            <a:r>
              <a:rPr lang="en-US" sz="19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1999" dirty="0" err="1">
                <a:solidFill>
                  <a:srgbClr val="000000"/>
                </a:solidFill>
                <a:latin typeface="Canva Sans"/>
              </a:rPr>
              <a:t>mit</a:t>
            </a:r>
            <a:r>
              <a:rPr lang="en-US" sz="1999" dirty="0">
                <a:solidFill>
                  <a:srgbClr val="000000"/>
                </a:solidFill>
                <a:latin typeface="Canva Sans"/>
              </a:rPr>
              <a:t> </a:t>
            </a:r>
            <a:r>
              <a:rPr lang="en-US" sz="1999" dirty="0" err="1">
                <a:solidFill>
                  <a:srgbClr val="000000"/>
                </a:solidFill>
                <a:latin typeface="Canva Sans"/>
              </a:rPr>
              <a:t>grünem</a:t>
            </a:r>
            <a:r>
              <a:rPr lang="en-US" sz="1999" dirty="0">
                <a:solidFill>
                  <a:srgbClr val="000000"/>
                </a:solidFill>
                <a:latin typeface="Canva Sans"/>
              </a:rPr>
              <a:t> rand. | </a:t>
            </a:r>
            <a:r>
              <a:rPr lang="en-US" sz="1999" dirty="0" err="1">
                <a:solidFill>
                  <a:srgbClr val="000000"/>
                </a:solidFill>
                <a:latin typeface="Canva Sans"/>
              </a:rPr>
              <a:t>Kostenlose</a:t>
            </a:r>
            <a:r>
              <a:rPr lang="en-US" sz="1999" dirty="0">
                <a:solidFill>
                  <a:srgbClr val="000000"/>
                </a:solidFill>
                <a:latin typeface="Canva Sans"/>
              </a:rPr>
              <a:t> Foto (freepik.com)</a:t>
            </a:r>
          </a:p>
          <a:p>
            <a:pPr marL="431794" lvl="1" indent="-215897">
              <a:lnSpc>
                <a:spcPts val="3999"/>
              </a:lnSpc>
              <a:buFont typeface="Arial"/>
              <a:buChar char="•"/>
            </a:pPr>
            <a:r>
              <a:rPr lang="en-US" sz="1999" dirty="0">
                <a:solidFill>
                  <a:srgbClr val="000000"/>
                </a:solidFill>
                <a:latin typeface="Canva Sans"/>
              </a:rPr>
              <a:t>https://de.freepik.com/fotos-kostenlos/junge-frau-die-am-schreibtisch-studiert-mit-kreativitaet-die-von-ki-generiert-wird_41572684.htm#query=Notenplaner%20schule&amp;position=40&amp;from_view=search&amp;track=ais_ai_generated&amp;uuid=c76662e5-99e3-4393-be47-788b051d2774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Clean Monoline Abstract Ray with Center Point Diagram"/>
          <p:cNvSpPr/>
          <p:nvPr/>
        </p:nvSpPr>
        <p:spPr>
          <a:xfrm>
            <a:off x="7832716" y="8818278"/>
            <a:ext cx="2622568" cy="2622568"/>
          </a:xfrm>
          <a:custGeom>
            <a:avLst/>
            <a:gdLst/>
            <a:ahLst/>
            <a:cxnLst/>
            <a:rect l="l" t="t" r="r" b="b"/>
            <a:pathLst>
              <a:path w="2622568" h="2622568">
                <a:moveTo>
                  <a:pt x="0" y="0"/>
                </a:moveTo>
                <a:lnTo>
                  <a:pt x="2622568" y="0"/>
                </a:lnTo>
                <a:lnTo>
                  <a:pt x="2622568" y="2622569"/>
                </a:lnTo>
                <a:lnTo>
                  <a:pt x="0" y="2622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 descr="Clean Monoline Abstract Ray with Center Point Diagram"/>
          <p:cNvSpPr/>
          <p:nvPr/>
        </p:nvSpPr>
        <p:spPr>
          <a:xfrm>
            <a:off x="7832716" y="-1192724"/>
            <a:ext cx="2622568" cy="2622568"/>
          </a:xfrm>
          <a:custGeom>
            <a:avLst/>
            <a:gdLst/>
            <a:ahLst/>
            <a:cxnLst/>
            <a:rect l="l" t="t" r="r" b="b"/>
            <a:pathLst>
              <a:path w="2622568" h="2622568">
                <a:moveTo>
                  <a:pt x="0" y="0"/>
                </a:moveTo>
                <a:lnTo>
                  <a:pt x="2622568" y="0"/>
                </a:lnTo>
                <a:lnTo>
                  <a:pt x="2622568" y="2622568"/>
                </a:lnTo>
                <a:lnTo>
                  <a:pt x="0" y="2622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AutoShape 4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de-DE"/>
          </a:p>
        </p:txBody>
      </p:sp>
      <p:sp>
        <p:nvSpPr>
          <p:cNvPr id="5" name="TextBox 5"/>
          <p:cNvSpPr txBox="1"/>
          <p:nvPr/>
        </p:nvSpPr>
        <p:spPr>
          <a:xfrm>
            <a:off x="3314571" y="4186213"/>
            <a:ext cx="11658859" cy="1112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86"/>
              </a:lnSpc>
              <a:spcBef>
                <a:spcPct val="0"/>
              </a:spcBef>
            </a:pPr>
            <a:r>
              <a:rPr lang="en-US" sz="6912" u="none">
                <a:solidFill>
                  <a:srgbClr val="000000"/>
                </a:solidFill>
                <a:latin typeface="Canva Sans Bold"/>
              </a:rPr>
              <a:t>Vielen Dank!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314571" y="5528731"/>
            <a:ext cx="1165885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</a:pPr>
            <a:r>
              <a:rPr lang="en-US" sz="3000" u="sng">
                <a:solidFill>
                  <a:srgbClr val="000000"/>
                </a:solidFill>
                <a:latin typeface="Canva Sans"/>
              </a:rPr>
              <a:t>Von Simon Mateuszs Maria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94400" y="2811795"/>
            <a:ext cx="8722754" cy="4910426"/>
            <a:chOff x="0" y="171450"/>
            <a:chExt cx="11630338" cy="6547236"/>
          </a:xfrm>
        </p:grpSpPr>
        <p:sp>
          <p:nvSpPr>
            <p:cNvPr id="3" name="TextBox 3"/>
            <p:cNvSpPr txBox="1"/>
            <p:nvPr/>
          </p:nvSpPr>
          <p:spPr>
            <a:xfrm>
              <a:off x="0" y="1607029"/>
              <a:ext cx="11630338" cy="51116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9" lvl="1" indent="-269875" algn="l">
                <a:lnSpc>
                  <a:spcPts val="2999"/>
                </a:lnSpc>
                <a:buFont typeface="Arial"/>
                <a:buChar char="•"/>
              </a:pPr>
              <a:r>
                <a:rPr lang="en-US" sz="2499" u="none" strike="noStrike" dirty="0" err="1">
                  <a:solidFill>
                    <a:srgbClr val="000000"/>
                  </a:solidFill>
                  <a:latin typeface="Open Sans"/>
                </a:rPr>
                <a:t>Planung</a:t>
              </a:r>
              <a:endParaRPr lang="en-US" sz="2499" u="none" strike="noStrike" dirty="0">
                <a:solidFill>
                  <a:srgbClr val="000000"/>
                </a:solidFill>
                <a:latin typeface="Open Sans"/>
              </a:endParaRPr>
            </a:p>
            <a:p>
              <a:pPr marL="539749" lvl="1" indent="-269875" algn="l">
                <a:lnSpc>
                  <a:spcPts val="2999"/>
                </a:lnSpc>
                <a:buFont typeface="Arial"/>
                <a:buChar char="•"/>
              </a:pPr>
              <a:r>
                <a:rPr lang="en-US" sz="2499" u="none" strike="noStrike" dirty="0" err="1">
                  <a:solidFill>
                    <a:srgbClr val="000000"/>
                  </a:solidFill>
                  <a:latin typeface="Open Sans"/>
                </a:rPr>
                <a:t>Projekt</a:t>
              </a:r>
              <a:endParaRPr lang="en-US" sz="2499" u="none" strike="noStrike" dirty="0">
                <a:solidFill>
                  <a:srgbClr val="000000"/>
                </a:solidFill>
                <a:latin typeface="Open Sans"/>
              </a:endParaRPr>
            </a:p>
            <a:p>
              <a:pPr marL="539749" lvl="1" indent="-269875" algn="l">
                <a:lnSpc>
                  <a:spcPts val="2999"/>
                </a:lnSpc>
                <a:buFont typeface="Arial"/>
                <a:buChar char="•"/>
              </a:pPr>
              <a:r>
                <a:rPr lang="en-US" sz="2499" u="none" strike="noStrike" dirty="0">
                  <a:solidFill>
                    <a:srgbClr val="000000"/>
                  </a:solidFill>
                  <a:latin typeface="Open Sans"/>
                </a:rPr>
                <a:t>Original </a:t>
              </a:r>
              <a:r>
                <a:rPr lang="en-US" sz="2499" u="none" strike="noStrike" dirty="0" err="1">
                  <a:solidFill>
                    <a:srgbClr val="000000"/>
                  </a:solidFill>
                  <a:latin typeface="Open Sans"/>
                </a:rPr>
                <a:t>Aufteilung</a:t>
              </a:r>
              <a:endParaRPr lang="en-US" sz="2499" u="none" strike="noStrike" dirty="0">
                <a:solidFill>
                  <a:srgbClr val="000000"/>
                </a:solidFill>
                <a:latin typeface="Open Sans"/>
              </a:endParaRPr>
            </a:p>
            <a:p>
              <a:pPr marL="539749" lvl="1" indent="-269875" algn="l">
                <a:lnSpc>
                  <a:spcPts val="2999"/>
                </a:lnSpc>
                <a:buFont typeface="Arial"/>
                <a:buChar char="•"/>
              </a:pPr>
              <a:r>
                <a:rPr lang="en-US" sz="2499" u="none" strike="noStrike" dirty="0">
                  <a:solidFill>
                    <a:srgbClr val="000000"/>
                  </a:solidFill>
                  <a:latin typeface="Open Sans"/>
                </a:rPr>
                <a:t>Scrum-/</a:t>
              </a:r>
              <a:r>
                <a:rPr lang="en-US" sz="2499" u="none" strike="noStrike" dirty="0" err="1">
                  <a:solidFill>
                    <a:srgbClr val="000000"/>
                  </a:solidFill>
                  <a:latin typeface="Open Sans"/>
                </a:rPr>
                <a:t>Wasserfall</a:t>
              </a:r>
              <a:endParaRPr lang="en-US" sz="2499" u="none" strike="noStrike" dirty="0">
                <a:solidFill>
                  <a:srgbClr val="000000"/>
                </a:solidFill>
                <a:latin typeface="Open Sans"/>
              </a:endParaRPr>
            </a:p>
            <a:p>
              <a:pPr marL="539749" lvl="1" indent="-269875" algn="l">
                <a:lnSpc>
                  <a:spcPts val="2999"/>
                </a:lnSpc>
                <a:buFont typeface="Arial"/>
                <a:buChar char="•"/>
              </a:pPr>
              <a:r>
                <a:rPr lang="en-US" sz="2499" u="none" strike="noStrike" dirty="0" err="1">
                  <a:solidFill>
                    <a:srgbClr val="000000"/>
                  </a:solidFill>
                  <a:latin typeface="Open Sans"/>
                </a:rPr>
                <a:t>Einleitung</a:t>
              </a:r>
              <a:endParaRPr lang="en-US" sz="2499" u="none" strike="noStrike" dirty="0">
                <a:solidFill>
                  <a:srgbClr val="000000"/>
                </a:solidFill>
                <a:latin typeface="Open Sans"/>
              </a:endParaRPr>
            </a:p>
            <a:p>
              <a:pPr marL="539749" lvl="1" indent="-269875" algn="l">
                <a:lnSpc>
                  <a:spcPts val="2999"/>
                </a:lnSpc>
                <a:buFont typeface="Arial"/>
                <a:buChar char="•"/>
              </a:pPr>
              <a:r>
                <a:rPr lang="en-US" sz="2499" u="none" strike="noStrike" dirty="0">
                  <a:solidFill>
                    <a:srgbClr val="000000"/>
                  </a:solidFill>
                  <a:latin typeface="Open Sans"/>
                </a:rPr>
                <a:t>Das </a:t>
              </a:r>
              <a:r>
                <a:rPr lang="en-US" sz="2499" u="none" strike="noStrike" dirty="0" err="1">
                  <a:solidFill>
                    <a:srgbClr val="000000"/>
                  </a:solidFill>
                  <a:latin typeface="Open Sans"/>
                </a:rPr>
                <a:t>Hauptprogramm</a:t>
              </a:r>
              <a:endParaRPr lang="en-US" sz="2499" u="none" strike="noStrike" dirty="0">
                <a:solidFill>
                  <a:srgbClr val="000000"/>
                </a:solidFill>
                <a:latin typeface="Open Sans"/>
              </a:endParaRPr>
            </a:p>
            <a:p>
              <a:pPr marL="539749" lvl="1" indent="-269875" algn="l">
                <a:lnSpc>
                  <a:spcPts val="2999"/>
                </a:lnSpc>
                <a:buFont typeface="Arial"/>
                <a:buChar char="•"/>
              </a:pPr>
              <a:r>
                <a:rPr lang="en-US" sz="2499" u="none" strike="noStrike" dirty="0">
                  <a:solidFill>
                    <a:srgbClr val="000000"/>
                  </a:solidFill>
                  <a:latin typeface="Open Sans"/>
                </a:rPr>
                <a:t>Buttons </a:t>
              </a:r>
              <a:r>
                <a:rPr lang="en-US" sz="2499" u="none" strike="noStrike" dirty="0" err="1">
                  <a:solidFill>
                    <a:srgbClr val="000000"/>
                  </a:solidFill>
                  <a:latin typeface="Open Sans"/>
                </a:rPr>
                <a:t>Bearbeiten</a:t>
              </a:r>
              <a:endParaRPr lang="en-US" sz="2499" dirty="0">
                <a:solidFill>
                  <a:srgbClr val="000000"/>
                </a:solidFill>
                <a:latin typeface="Open Sans"/>
              </a:endParaRPr>
            </a:p>
            <a:p>
              <a:pPr marL="539749" lvl="1" indent="-269875" algn="l">
                <a:lnSpc>
                  <a:spcPts val="2999"/>
                </a:lnSpc>
                <a:buFont typeface="Arial"/>
                <a:buChar char="•"/>
              </a:pPr>
              <a:r>
                <a:rPr lang="en-US" sz="2499" u="none" strike="noStrike" dirty="0" err="1">
                  <a:solidFill>
                    <a:srgbClr val="000000"/>
                  </a:solidFill>
                  <a:latin typeface="Open Sans"/>
                </a:rPr>
                <a:t>Aktuelle</a:t>
              </a:r>
              <a:r>
                <a:rPr lang="en-US" sz="2499" u="none" strike="noStrike" dirty="0">
                  <a:solidFill>
                    <a:srgbClr val="000000"/>
                  </a:solidFill>
                  <a:latin typeface="Open Sans"/>
                </a:rPr>
                <a:t> </a:t>
              </a:r>
              <a:r>
                <a:rPr lang="en-US" sz="2499" u="none" strike="noStrike" dirty="0" err="1">
                  <a:solidFill>
                    <a:srgbClr val="000000"/>
                  </a:solidFill>
                  <a:latin typeface="Open Sans"/>
                </a:rPr>
                <a:t>Aufteilung</a:t>
              </a:r>
              <a:endParaRPr lang="en-US" sz="2499" u="none" strike="noStrike" dirty="0">
                <a:solidFill>
                  <a:srgbClr val="000000"/>
                </a:solidFill>
                <a:latin typeface="Open Sans"/>
              </a:endParaRPr>
            </a:p>
            <a:p>
              <a:pPr marL="539749" lvl="1" indent="-269875" algn="l">
                <a:lnSpc>
                  <a:spcPts val="2999"/>
                </a:lnSpc>
                <a:buFont typeface="Arial"/>
                <a:buChar char="•"/>
              </a:pPr>
              <a:r>
                <a:rPr lang="en-US" sz="2499" dirty="0" err="1">
                  <a:solidFill>
                    <a:srgbClr val="000000"/>
                  </a:solidFill>
                  <a:latin typeface="Open Sans"/>
                </a:rPr>
                <a:t>Quellen</a:t>
              </a:r>
              <a:endParaRPr lang="en-US" sz="2499" u="none" strike="noStrike" dirty="0">
                <a:solidFill>
                  <a:srgbClr val="000000"/>
                </a:solidFill>
                <a:latin typeface="Open Sans"/>
              </a:endParaRPr>
            </a:p>
            <a:p>
              <a:pPr marL="539749" lvl="1" indent="-269875" algn="l">
                <a:lnSpc>
                  <a:spcPts val="2999"/>
                </a:lnSpc>
                <a:buFont typeface="Arial"/>
                <a:buChar char="•"/>
              </a:pPr>
              <a:r>
                <a:rPr lang="en-US" sz="2499" dirty="0">
                  <a:solidFill>
                    <a:srgbClr val="000000"/>
                  </a:solidFill>
                  <a:latin typeface="Open Sans"/>
                </a:rPr>
                <a:t>Ende</a:t>
              </a:r>
              <a:endParaRPr lang="en-US" sz="2499" u="none" strike="noStrike" dirty="0">
                <a:solidFill>
                  <a:srgbClr val="000000"/>
                </a:solidFill>
                <a:latin typeface="Open Sans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71450"/>
              <a:ext cx="7330910" cy="10340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381"/>
                </a:lnSpc>
              </a:pPr>
              <a:r>
                <a:rPr lang="en-US" sz="5979" u="none" strike="noStrike">
                  <a:solidFill>
                    <a:srgbClr val="000000"/>
                  </a:solidFill>
                  <a:latin typeface="Open Sans Bold"/>
                </a:rPr>
                <a:t>Inhaltsangabe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0" y="704643"/>
            <a:ext cx="18288049" cy="9525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  <p:sp>
        <p:nvSpPr>
          <p:cNvPr id="6" name="AutoShape 6"/>
          <p:cNvSpPr/>
          <p:nvPr/>
        </p:nvSpPr>
        <p:spPr>
          <a:xfrm flipV="1">
            <a:off x="4619625" y="-54003"/>
            <a:ext cx="0" cy="10395005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61696" y="1701087"/>
            <a:ext cx="6264513" cy="7557213"/>
            <a:chOff x="0" y="0"/>
            <a:chExt cx="8352684" cy="1007628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26323" r="26323"/>
            <a:stretch>
              <a:fillRect/>
            </a:stretch>
          </p:blipFill>
          <p:spPr>
            <a:xfrm>
              <a:off x="0" y="0"/>
              <a:ext cx="8352684" cy="10076284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1561792" y="4963332"/>
            <a:ext cx="6759130" cy="4378781"/>
            <a:chOff x="0" y="0"/>
            <a:chExt cx="9012174" cy="5838376"/>
          </a:xfrm>
        </p:grpSpPr>
        <p:sp>
          <p:nvSpPr>
            <p:cNvPr id="5" name="TextBox 5"/>
            <p:cNvSpPr txBox="1"/>
            <p:nvPr/>
          </p:nvSpPr>
          <p:spPr>
            <a:xfrm>
              <a:off x="0" y="0"/>
              <a:ext cx="9012174" cy="609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00"/>
                </a:lnSpc>
              </a:pPr>
              <a:r>
                <a:rPr lang="en-US" sz="3000">
                  <a:solidFill>
                    <a:srgbClr val="000000"/>
                  </a:solidFill>
                  <a:latin typeface="Canva Sans Bold"/>
                </a:rPr>
                <a:t>Durchschnitt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90067"/>
              <a:ext cx="9012174" cy="47483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9" lvl="1" indent="-269875">
                <a:lnSpc>
                  <a:spcPts val="3499"/>
                </a:lnSpc>
                <a:buFont typeface="Arial"/>
                <a:buChar char="•"/>
              </a:pPr>
              <a:r>
                <a:rPr lang="de-DE" sz="2499" u="sng" dirty="0">
                  <a:latin typeface="Canva Sans"/>
                </a:rPr>
                <a:t>Fächer erstellen und bearbeiten</a:t>
              </a:r>
            </a:p>
            <a:p>
              <a:pPr marL="539749" lvl="1" indent="-269875">
                <a:lnSpc>
                  <a:spcPts val="3499"/>
                </a:lnSpc>
                <a:buFont typeface="Arial"/>
                <a:buChar char="•"/>
              </a:pPr>
              <a:r>
                <a:rPr lang="de-DE" sz="2499" u="sng" dirty="0">
                  <a:latin typeface="Canva Sans"/>
                </a:rPr>
                <a:t>Prüfungsfächer auswählen</a:t>
              </a:r>
            </a:p>
            <a:p>
              <a:pPr marL="539749" lvl="1" indent="-269875">
                <a:lnSpc>
                  <a:spcPts val="3499"/>
                </a:lnSpc>
                <a:buFont typeface="Arial"/>
                <a:buChar char="•"/>
              </a:pPr>
              <a:r>
                <a:rPr lang="de-DE" sz="2499" u="sng" dirty="0">
                  <a:latin typeface="Canva Sans"/>
                </a:rPr>
                <a:t>Noten einfügen und bearbeiten</a:t>
              </a:r>
            </a:p>
            <a:p>
              <a:pPr marL="539749" lvl="1" indent="-269875">
                <a:lnSpc>
                  <a:spcPts val="3499"/>
                </a:lnSpc>
                <a:buFont typeface="Arial"/>
                <a:buChar char="•"/>
              </a:pPr>
              <a:r>
                <a:rPr lang="de-DE" sz="2499" u="sng" dirty="0">
                  <a:latin typeface="Canva Sans"/>
                </a:rPr>
                <a:t>Durchschnitt ermitteln</a:t>
              </a:r>
            </a:p>
            <a:p>
              <a:pPr marL="539749" lvl="1" indent="-269875">
                <a:lnSpc>
                  <a:spcPts val="3499"/>
                </a:lnSpc>
                <a:buFont typeface="Arial"/>
                <a:buChar char="•"/>
              </a:pPr>
              <a:r>
                <a:rPr lang="de-DE" sz="2499" u="sng" dirty="0">
                  <a:latin typeface="Canva Sans"/>
                </a:rPr>
                <a:t>Alarm Werte setzen </a:t>
              </a:r>
            </a:p>
            <a:p>
              <a:pPr marL="539749" lvl="1" indent="-269875">
                <a:lnSpc>
                  <a:spcPts val="3499"/>
                </a:lnSpc>
                <a:buFont typeface="Arial"/>
                <a:buChar char="•"/>
              </a:pPr>
              <a:r>
                <a:rPr lang="de-DE" sz="2499" u="sng" dirty="0">
                  <a:latin typeface="Canva Sans"/>
                </a:rPr>
                <a:t>Lob bei guten Durchschnitt </a:t>
              </a:r>
            </a:p>
            <a:p>
              <a:pPr marL="539749" lvl="1" indent="-269875">
                <a:lnSpc>
                  <a:spcPts val="3499"/>
                </a:lnSpc>
                <a:buFont typeface="Arial"/>
                <a:buChar char="•"/>
              </a:pPr>
              <a:r>
                <a:rPr lang="de-DE" sz="2499" u="sng" dirty="0">
                  <a:latin typeface="Canva Sans"/>
                </a:rPr>
                <a:t>Motivation bei schlechten</a:t>
              </a:r>
            </a:p>
            <a:p>
              <a:pPr marL="539749" lvl="1" indent="-269875">
                <a:lnSpc>
                  <a:spcPts val="3499"/>
                </a:lnSpc>
                <a:buFont typeface="Arial"/>
                <a:buChar char="•"/>
              </a:pPr>
              <a:r>
                <a:rPr lang="de-DE" sz="2499" u="sng" dirty="0">
                  <a:latin typeface="Canva Sans"/>
                </a:rPr>
                <a:t>Profil erstellen und bearbeiten</a:t>
              </a:r>
              <a:endParaRPr lang="en-US" sz="2499" u="sng" dirty="0">
                <a:latin typeface="Canva Sans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973359" y="1028700"/>
            <a:ext cx="10923491" cy="2305050"/>
            <a:chOff x="0" y="0"/>
            <a:chExt cx="14564655" cy="3073400"/>
          </a:xfrm>
        </p:grpSpPr>
        <p:sp>
          <p:nvSpPr>
            <p:cNvPr id="8" name="AutoShape 8"/>
            <p:cNvSpPr/>
            <p:nvPr/>
          </p:nvSpPr>
          <p:spPr>
            <a:xfrm>
              <a:off x="0" y="0"/>
              <a:ext cx="14564655" cy="30734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546100" y="708025"/>
              <a:ext cx="13348260" cy="1743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9900"/>
                </a:lnSpc>
              </a:pPr>
              <a:r>
                <a:rPr lang="en-US" sz="9000">
                  <a:solidFill>
                    <a:srgbClr val="FFFFFF"/>
                  </a:solidFill>
                  <a:latin typeface="Canva Sans Bold"/>
                </a:rPr>
                <a:t>Projekt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324194"/>
            <a:ext cx="16230600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679"/>
              </a:lnSpc>
            </a:pPr>
            <a:r>
              <a:rPr lang="en-US" sz="6399">
                <a:solidFill>
                  <a:srgbClr val="000000"/>
                </a:solidFill>
                <a:latin typeface="Canva Sans Bold"/>
              </a:rPr>
              <a:t>Planung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17762" y="4736227"/>
            <a:ext cx="4670268" cy="3401823"/>
            <a:chOff x="0" y="-57150"/>
            <a:chExt cx="6227025" cy="4535763"/>
          </a:xfrm>
        </p:grpSpPr>
        <p:sp>
          <p:nvSpPr>
            <p:cNvPr id="4" name="TextBox 4"/>
            <p:cNvSpPr txBox="1"/>
            <p:nvPr/>
          </p:nvSpPr>
          <p:spPr>
            <a:xfrm>
              <a:off x="0" y="-57150"/>
              <a:ext cx="6227025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Canva Sans Bold"/>
                </a:rPr>
                <a:t>Simons Vorschläge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59383"/>
              <a:ext cx="6227025" cy="3119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9407" lvl="1" indent="-174703">
                <a:lnSpc>
                  <a:spcPts val="2265"/>
                </a:lnSpc>
                <a:buFont typeface="Arial"/>
                <a:buChar char="•"/>
              </a:pP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Fächer</a:t>
              </a: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aufschreiben</a:t>
              </a:r>
              <a:endParaRPr lang="en-US" sz="1618" dirty="0">
                <a:solidFill>
                  <a:srgbClr val="000000"/>
                </a:solidFill>
                <a:latin typeface="Canva Sans"/>
              </a:endParaRPr>
            </a:p>
            <a:p>
              <a:pPr marL="349407" lvl="1" indent="-174703">
                <a:lnSpc>
                  <a:spcPts val="2265"/>
                </a:lnSpc>
                <a:buFont typeface="Arial"/>
                <a:buChar char="•"/>
              </a:pP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Prüfungsfächer</a:t>
              </a: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hervorheben</a:t>
              </a:r>
              <a:endParaRPr lang="en-US" sz="1618" dirty="0">
                <a:solidFill>
                  <a:srgbClr val="000000"/>
                </a:solidFill>
                <a:latin typeface="Canva Sans"/>
              </a:endParaRPr>
            </a:p>
            <a:p>
              <a:pPr marL="349407" lvl="1" indent="-174703">
                <a:lnSpc>
                  <a:spcPts val="2265"/>
                </a:lnSpc>
                <a:buFont typeface="Arial"/>
                <a:buChar char="•"/>
              </a:pP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Noten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aufschreiben</a:t>
              </a:r>
              <a:endParaRPr lang="en-US" sz="1618" dirty="0">
                <a:solidFill>
                  <a:srgbClr val="000000"/>
                </a:solidFill>
                <a:latin typeface="Canva Sans"/>
              </a:endParaRPr>
            </a:p>
            <a:p>
              <a:pPr marL="349407" lvl="1" indent="-174703">
                <a:lnSpc>
                  <a:spcPts val="2265"/>
                </a:lnSpc>
                <a:buFont typeface="Arial"/>
                <a:buChar char="•"/>
              </a:pP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Durchschnitt</a:t>
              </a: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berechnen</a:t>
              </a:r>
              <a:endParaRPr lang="en-US" sz="1618" dirty="0">
                <a:solidFill>
                  <a:srgbClr val="000000"/>
                </a:solidFill>
                <a:latin typeface="Canva Sans"/>
              </a:endParaRPr>
            </a:p>
            <a:p>
              <a:pPr marL="349407" lvl="1" indent="-174703">
                <a:lnSpc>
                  <a:spcPts val="2265"/>
                </a:lnSpc>
                <a:buFont typeface="Arial"/>
                <a:buChar char="•"/>
              </a:pP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Bei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schlechten</a:t>
              </a: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Durchschnitt</a:t>
              </a: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erkenntlich</a:t>
              </a: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zeigen</a:t>
              </a:r>
              <a:endParaRPr lang="en-US" sz="1618" dirty="0">
                <a:solidFill>
                  <a:srgbClr val="000000"/>
                </a:solidFill>
                <a:latin typeface="Canva Sans"/>
              </a:endParaRPr>
            </a:p>
            <a:p>
              <a:pPr marL="349407" lvl="1" indent="-174703">
                <a:lnSpc>
                  <a:spcPts val="2265"/>
                </a:lnSpc>
                <a:buFont typeface="Arial"/>
                <a:buChar char="•"/>
              </a:pP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Lob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bei</a:t>
              </a: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guten</a:t>
              </a: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Durchschnitt</a:t>
              </a:r>
              <a:endParaRPr lang="en-US" sz="1618" dirty="0">
                <a:solidFill>
                  <a:srgbClr val="000000"/>
                </a:solidFill>
                <a:latin typeface="Canva Sans"/>
              </a:endParaRPr>
            </a:p>
            <a:p>
              <a:pPr marL="349407" lvl="1" indent="-174703">
                <a:lnSpc>
                  <a:spcPts val="2265"/>
                </a:lnSpc>
                <a:buFont typeface="Arial"/>
                <a:buChar char="•"/>
              </a:pP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Motivation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bei</a:t>
              </a: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schlechten</a:t>
              </a: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Durchschnitt</a:t>
              </a:r>
              <a:endParaRPr lang="en-US" sz="1618" dirty="0">
                <a:solidFill>
                  <a:srgbClr val="000000"/>
                </a:solidFill>
                <a:latin typeface="Canva Sans"/>
              </a:endParaRP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910239"/>
              <a:ext cx="6227025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808866" y="4736227"/>
            <a:ext cx="4670268" cy="2588036"/>
            <a:chOff x="0" y="-57150"/>
            <a:chExt cx="6227025" cy="3450714"/>
          </a:xfrm>
        </p:grpSpPr>
        <p:sp>
          <p:nvSpPr>
            <p:cNvPr id="8" name="TextBox 8"/>
            <p:cNvSpPr txBox="1"/>
            <p:nvPr/>
          </p:nvSpPr>
          <p:spPr>
            <a:xfrm>
              <a:off x="0" y="-57150"/>
              <a:ext cx="6227025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Canva Sans Bold"/>
                </a:rPr>
                <a:t>Mateuszs Vorschläge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368907"/>
              <a:ext cx="6227025" cy="20246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68935" lvl="1" indent="-184467">
                <a:lnSpc>
                  <a:spcPts val="2392"/>
                </a:lnSpc>
                <a:buFont typeface="Arial"/>
                <a:buChar char="•"/>
              </a:pPr>
              <a:r>
                <a:rPr lang="en-US" sz="1708" dirty="0" err="1">
                  <a:solidFill>
                    <a:srgbClr val="000000"/>
                  </a:solidFill>
                  <a:latin typeface="Canva Sans"/>
                </a:rPr>
                <a:t>Fächer</a:t>
              </a:r>
              <a:r>
                <a:rPr lang="en-US" sz="1708" dirty="0">
                  <a:solidFill>
                    <a:srgbClr val="000000"/>
                  </a:solidFill>
                  <a:latin typeface="Canva Sans"/>
                </a:rPr>
                <a:t> </a:t>
              </a:r>
              <a:r>
                <a:rPr lang="en-US" sz="1708" dirty="0" err="1">
                  <a:solidFill>
                    <a:srgbClr val="000000"/>
                  </a:solidFill>
                  <a:latin typeface="Canva Sans"/>
                </a:rPr>
                <a:t>aufschreiben</a:t>
              </a:r>
              <a:endParaRPr lang="en-US" sz="1708" dirty="0">
                <a:solidFill>
                  <a:srgbClr val="000000"/>
                </a:solidFill>
                <a:latin typeface="Canva Sans"/>
              </a:endParaRPr>
            </a:p>
            <a:p>
              <a:pPr marL="368935" lvl="1" indent="-184467">
                <a:lnSpc>
                  <a:spcPts val="2392"/>
                </a:lnSpc>
                <a:buFont typeface="Arial"/>
                <a:buChar char="•"/>
              </a:pPr>
              <a:r>
                <a:rPr lang="en-US" sz="1708" dirty="0">
                  <a:solidFill>
                    <a:srgbClr val="000000"/>
                  </a:solidFill>
                  <a:latin typeface="Canva Sans"/>
                </a:rPr>
                <a:t>Noten </a:t>
              </a:r>
              <a:r>
                <a:rPr lang="en-US" sz="1708" dirty="0" err="1">
                  <a:solidFill>
                    <a:srgbClr val="000000"/>
                  </a:solidFill>
                  <a:latin typeface="Canva Sans"/>
                </a:rPr>
                <a:t>aufschreiben</a:t>
              </a:r>
              <a:endParaRPr lang="en-US" sz="1708" dirty="0">
                <a:solidFill>
                  <a:srgbClr val="000000"/>
                </a:solidFill>
                <a:latin typeface="Canva Sans"/>
              </a:endParaRPr>
            </a:p>
            <a:p>
              <a:pPr marL="368935" lvl="1" indent="-184467">
                <a:lnSpc>
                  <a:spcPts val="2392"/>
                </a:lnSpc>
                <a:buFont typeface="Arial"/>
                <a:buChar char="•"/>
              </a:pPr>
              <a:r>
                <a:rPr lang="en-US" sz="1708" dirty="0" err="1">
                  <a:solidFill>
                    <a:srgbClr val="000000"/>
                  </a:solidFill>
                  <a:latin typeface="Canva Sans"/>
                </a:rPr>
                <a:t>Durchschnitt</a:t>
              </a:r>
              <a:r>
                <a:rPr lang="en-US" sz="1708" dirty="0">
                  <a:solidFill>
                    <a:srgbClr val="000000"/>
                  </a:solidFill>
                  <a:latin typeface="Canva Sans"/>
                </a:rPr>
                <a:t> </a:t>
              </a:r>
              <a:r>
                <a:rPr lang="en-US" sz="1708" dirty="0" err="1">
                  <a:solidFill>
                    <a:srgbClr val="000000"/>
                  </a:solidFill>
                  <a:latin typeface="Canva Sans"/>
                </a:rPr>
                <a:t>berechnen</a:t>
              </a:r>
              <a:endParaRPr lang="en-US" sz="1708" dirty="0">
                <a:solidFill>
                  <a:srgbClr val="000000"/>
                </a:solidFill>
                <a:latin typeface="Canva Sans"/>
              </a:endParaRPr>
            </a:p>
            <a:p>
              <a:pPr marL="368935" lvl="1" indent="-184467">
                <a:lnSpc>
                  <a:spcPts val="2392"/>
                </a:lnSpc>
                <a:buFont typeface="Arial"/>
                <a:buChar char="•"/>
              </a:pPr>
              <a:r>
                <a:rPr lang="en-US" sz="1708" dirty="0" err="1">
                  <a:solidFill>
                    <a:srgbClr val="000000"/>
                  </a:solidFill>
                  <a:latin typeface="Canva Sans"/>
                </a:rPr>
                <a:t>Kalender</a:t>
              </a:r>
              <a:r>
                <a:rPr lang="en-US" sz="1708" dirty="0">
                  <a:solidFill>
                    <a:srgbClr val="000000"/>
                  </a:solidFill>
                  <a:latin typeface="Canva Sans"/>
                </a:rPr>
                <a:t> </a:t>
              </a:r>
              <a:r>
                <a:rPr lang="en-US" sz="1708" dirty="0" err="1">
                  <a:solidFill>
                    <a:srgbClr val="000000"/>
                  </a:solidFill>
                  <a:latin typeface="Canva Sans"/>
                </a:rPr>
                <a:t>zum</a:t>
              </a:r>
              <a:r>
                <a:rPr lang="en-US" sz="1708" dirty="0">
                  <a:solidFill>
                    <a:srgbClr val="000000"/>
                  </a:solidFill>
                  <a:latin typeface="Canva Sans"/>
                </a:rPr>
                <a:t> </a:t>
              </a:r>
              <a:r>
                <a:rPr lang="en-US" sz="1708" dirty="0" err="1">
                  <a:solidFill>
                    <a:srgbClr val="000000"/>
                  </a:solidFill>
                  <a:latin typeface="Canva Sans"/>
                </a:rPr>
                <a:t>aufschreiben</a:t>
              </a:r>
              <a:r>
                <a:rPr lang="en-US" sz="1708" dirty="0">
                  <a:solidFill>
                    <a:srgbClr val="000000"/>
                  </a:solidFill>
                  <a:latin typeface="Canva Sans"/>
                </a:rPr>
                <a:t> von Test/ </a:t>
              </a:r>
              <a:r>
                <a:rPr lang="en-US" sz="1708" dirty="0" err="1">
                  <a:solidFill>
                    <a:srgbClr val="000000"/>
                  </a:solidFill>
                  <a:latin typeface="Canva Sans"/>
                </a:rPr>
                <a:t>Klausuren</a:t>
              </a:r>
              <a:endParaRPr lang="en-US" sz="1708" dirty="0">
                <a:solidFill>
                  <a:srgbClr val="000000"/>
                </a:solidFill>
                <a:latin typeface="Canva Sans"/>
              </a:endParaRP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910239"/>
              <a:ext cx="6227025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499970" y="4736227"/>
            <a:ext cx="4670268" cy="3401823"/>
            <a:chOff x="0" y="-57150"/>
            <a:chExt cx="6227025" cy="453576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57150"/>
              <a:ext cx="6227025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Canva Sans Bold"/>
                </a:rPr>
                <a:t>Marias Vorschläge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359383"/>
              <a:ext cx="6227025" cy="3119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9407" lvl="1" indent="-174703">
                <a:lnSpc>
                  <a:spcPts val="2265"/>
                </a:lnSpc>
                <a:buFont typeface="Arial"/>
                <a:buChar char="•"/>
              </a:pP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Fächer</a:t>
              </a: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aufschreiben</a:t>
              </a:r>
              <a:endParaRPr lang="en-US" sz="1618" dirty="0">
                <a:solidFill>
                  <a:srgbClr val="000000"/>
                </a:solidFill>
                <a:latin typeface="Canva Sans"/>
              </a:endParaRPr>
            </a:p>
            <a:p>
              <a:pPr marL="349407" lvl="1" indent="-174703">
                <a:lnSpc>
                  <a:spcPts val="2265"/>
                </a:lnSpc>
                <a:buFont typeface="Arial"/>
                <a:buChar char="•"/>
              </a:pP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Prüfungsfächer</a:t>
              </a: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hervorheben</a:t>
              </a:r>
              <a:endParaRPr lang="en-US" sz="1618" dirty="0">
                <a:solidFill>
                  <a:srgbClr val="000000"/>
                </a:solidFill>
                <a:latin typeface="Canva Sans"/>
              </a:endParaRPr>
            </a:p>
            <a:p>
              <a:pPr marL="349407" lvl="1" indent="-174703">
                <a:lnSpc>
                  <a:spcPts val="2265"/>
                </a:lnSpc>
                <a:buFont typeface="Arial"/>
                <a:buChar char="•"/>
              </a:pP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Noten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aufschreiben</a:t>
              </a:r>
              <a:endParaRPr lang="en-US" sz="1618" dirty="0">
                <a:solidFill>
                  <a:srgbClr val="000000"/>
                </a:solidFill>
                <a:latin typeface="Canva Sans"/>
              </a:endParaRPr>
            </a:p>
            <a:p>
              <a:pPr marL="349407" lvl="1" indent="-174703">
                <a:lnSpc>
                  <a:spcPts val="2265"/>
                </a:lnSpc>
                <a:buFont typeface="Arial"/>
                <a:buChar char="•"/>
              </a:pP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Durchschnitt</a:t>
              </a: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berechnen</a:t>
              </a:r>
              <a:endParaRPr lang="en-US" sz="1618" dirty="0">
                <a:solidFill>
                  <a:srgbClr val="000000"/>
                </a:solidFill>
                <a:latin typeface="Canva Sans"/>
              </a:endParaRPr>
            </a:p>
            <a:p>
              <a:pPr marL="349407" lvl="1" indent="-174703">
                <a:lnSpc>
                  <a:spcPts val="2265"/>
                </a:lnSpc>
                <a:buFont typeface="Arial"/>
                <a:buChar char="•"/>
              </a:pP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Bei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schlechten</a:t>
              </a: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Durchschnitt</a:t>
              </a: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erkenntlich</a:t>
              </a: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zeigen</a:t>
              </a:r>
              <a:endParaRPr lang="en-US" sz="1618" dirty="0">
                <a:solidFill>
                  <a:srgbClr val="000000"/>
                </a:solidFill>
                <a:latin typeface="Canva Sans"/>
              </a:endParaRPr>
            </a:p>
            <a:p>
              <a:pPr marL="349407" lvl="1" indent="-174703">
                <a:lnSpc>
                  <a:spcPts val="2265"/>
                </a:lnSpc>
                <a:buFont typeface="Arial"/>
                <a:buChar char="•"/>
              </a:pP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Lob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bei</a:t>
              </a: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guten</a:t>
              </a: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Durchschnitt</a:t>
              </a:r>
              <a:endParaRPr lang="en-US" sz="1618" dirty="0">
                <a:solidFill>
                  <a:srgbClr val="000000"/>
                </a:solidFill>
                <a:latin typeface="Canva Sans"/>
              </a:endParaRPr>
            </a:p>
            <a:p>
              <a:pPr marL="349407" lvl="1" indent="-174703">
                <a:lnSpc>
                  <a:spcPts val="2265"/>
                </a:lnSpc>
                <a:buFont typeface="Arial"/>
                <a:buChar char="•"/>
              </a:pP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Motivation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bei</a:t>
              </a: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schlechten</a:t>
              </a:r>
              <a:r>
                <a:rPr lang="en-US" sz="1618" dirty="0">
                  <a:solidFill>
                    <a:srgbClr val="000000"/>
                  </a:solidFill>
                  <a:latin typeface="Canva Sans"/>
                </a:rPr>
                <a:t> </a:t>
              </a:r>
              <a:r>
                <a:rPr lang="en-US" sz="1618" dirty="0" err="1">
                  <a:solidFill>
                    <a:srgbClr val="000000"/>
                  </a:solidFill>
                  <a:latin typeface="Canva Sans"/>
                </a:rPr>
                <a:t>Durchschnitt</a:t>
              </a:r>
              <a:endParaRPr lang="en-US" sz="1618" dirty="0">
                <a:solidFill>
                  <a:srgbClr val="000000"/>
                </a:solidFill>
                <a:latin typeface="Canva Sans"/>
              </a:endParaRPr>
            </a:p>
          </p:txBody>
        </p:sp>
        <p:sp>
          <p:nvSpPr>
            <p:cNvPr id="14" name="AutoShape 14"/>
            <p:cNvSpPr/>
            <p:nvPr/>
          </p:nvSpPr>
          <p:spPr>
            <a:xfrm>
              <a:off x="0" y="910239"/>
              <a:ext cx="6227025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56371" y="1617027"/>
            <a:ext cx="14975258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Canva Sans Bold"/>
              </a:rPr>
              <a:t>Original Aufteilung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1881893" y="5355589"/>
            <a:ext cx="3583358" cy="2773586"/>
            <a:chOff x="0" y="-57150"/>
            <a:chExt cx="4777811" cy="3698114"/>
          </a:xfrm>
        </p:grpSpPr>
        <p:sp>
          <p:nvSpPr>
            <p:cNvPr id="4" name="TextBox 4"/>
            <p:cNvSpPr txBox="1"/>
            <p:nvPr/>
          </p:nvSpPr>
          <p:spPr>
            <a:xfrm>
              <a:off x="0" y="-57150"/>
              <a:ext cx="4777811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Canva Sans Bold"/>
                </a:rPr>
                <a:t>Maria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530985"/>
              <a:ext cx="4777811" cy="2109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Canva Sans"/>
                </a:rPr>
                <a:t>SQL </a:t>
              </a:r>
              <a:r>
                <a:rPr lang="en-US" sz="1800" dirty="0" err="1">
                  <a:solidFill>
                    <a:srgbClr val="000000"/>
                  </a:solidFill>
                  <a:latin typeface="Canva Sans"/>
                </a:rPr>
                <a:t>Datenbank</a:t>
              </a:r>
              <a:endParaRPr lang="en-US" sz="1800" dirty="0">
                <a:solidFill>
                  <a:srgbClr val="000000"/>
                </a:solidFill>
                <a:latin typeface="Canva Sans"/>
              </a:endParaRP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Canva Sans"/>
                </a:rPr>
                <a:t>Use Case </a:t>
              </a:r>
              <a:r>
                <a:rPr lang="en-US" sz="1800" dirty="0" err="1">
                  <a:solidFill>
                    <a:srgbClr val="000000"/>
                  </a:solidFill>
                  <a:latin typeface="Canva Sans"/>
                </a:rPr>
                <a:t>Diagramm</a:t>
              </a:r>
              <a:endParaRPr lang="en-US" sz="1800" dirty="0">
                <a:solidFill>
                  <a:srgbClr val="000000"/>
                </a:solidFill>
                <a:latin typeface="Canva Sans"/>
              </a:endParaRP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Canva Sans"/>
                </a:rPr>
                <a:t>Program </a:t>
              </a:r>
              <a:r>
                <a:rPr lang="en-US" dirty="0">
                  <a:solidFill>
                    <a:srgbClr val="000000"/>
                  </a:solidFill>
                  <a:latin typeface="Canva Sans"/>
                </a:rPr>
                <a:t>A</a:t>
              </a:r>
              <a:r>
                <a:rPr lang="en-US" sz="1800" dirty="0">
                  <a:solidFill>
                    <a:srgbClr val="000000"/>
                  </a:solidFill>
                  <a:latin typeface="Canva Sans"/>
                </a:rPr>
                <a:t>blauf </a:t>
              </a:r>
              <a:r>
                <a:rPr lang="en-US" dirty="0">
                  <a:solidFill>
                    <a:srgbClr val="000000"/>
                  </a:solidFill>
                  <a:latin typeface="Canva Sans"/>
                </a:rPr>
                <a:t>P</a:t>
              </a:r>
              <a:r>
                <a:rPr lang="en-US" sz="1800" dirty="0">
                  <a:solidFill>
                    <a:srgbClr val="000000"/>
                  </a:solidFill>
                  <a:latin typeface="Canva Sans"/>
                </a:rPr>
                <a:t>lan</a:t>
              </a: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 dirty="0">
                  <a:solidFill>
                    <a:srgbClr val="000000"/>
                  </a:solidFill>
                  <a:latin typeface="Canva Sans"/>
                </a:rPr>
                <a:t>Code</a:t>
              </a: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 dirty="0" err="1">
                  <a:solidFill>
                    <a:srgbClr val="000000"/>
                  </a:solidFill>
                  <a:latin typeface="Canva Sans"/>
                </a:rPr>
                <a:t>Testen</a:t>
              </a:r>
              <a:endParaRPr lang="en-US" sz="1800" dirty="0">
                <a:solidFill>
                  <a:srgbClr val="000000"/>
                </a:solidFill>
                <a:latin typeface="Canva Sans"/>
              </a:endParaRP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051560"/>
              <a:ext cx="4777811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769132" y="5398452"/>
            <a:ext cx="3583358" cy="2695575"/>
            <a:chOff x="0" y="0"/>
            <a:chExt cx="4777811" cy="3594100"/>
          </a:xfrm>
        </p:grpSpPr>
        <p:sp>
          <p:nvSpPr>
            <p:cNvPr id="8" name="TextBox 8"/>
            <p:cNvSpPr txBox="1"/>
            <p:nvPr/>
          </p:nvSpPr>
          <p:spPr>
            <a:xfrm>
              <a:off x="0" y="-57150"/>
              <a:ext cx="4777811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Canva Sans Bold"/>
                </a:rPr>
                <a:t>Mateusz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530985"/>
              <a:ext cx="4777811" cy="20631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Canva Sans"/>
                </a:rPr>
                <a:t>Gantt Diagramm</a:t>
              </a: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Canva Sans"/>
                </a:rPr>
                <a:t>Klassendiagramm</a:t>
              </a: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Canva Sans"/>
                </a:rPr>
                <a:t>Dokumentation</a:t>
              </a: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Canva Sans"/>
                </a:rPr>
                <a:t>Code</a:t>
              </a: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Canva Sans"/>
                </a:rPr>
                <a:t>Testen</a:t>
              </a:r>
            </a:p>
          </p:txBody>
        </p:sp>
        <p:sp>
          <p:nvSpPr>
            <p:cNvPr id="10" name="AutoShape 10"/>
            <p:cNvSpPr/>
            <p:nvPr/>
          </p:nvSpPr>
          <p:spPr>
            <a:xfrm>
              <a:off x="0" y="1051560"/>
              <a:ext cx="4777811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56371" y="5398452"/>
            <a:ext cx="3583358" cy="3009900"/>
            <a:chOff x="0" y="0"/>
            <a:chExt cx="4777811" cy="401320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57150"/>
              <a:ext cx="4777811" cy="6007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779"/>
                </a:lnSpc>
              </a:pPr>
              <a:r>
                <a:rPr lang="en-US" sz="2700">
                  <a:solidFill>
                    <a:srgbClr val="000000"/>
                  </a:solidFill>
                  <a:latin typeface="Canva Sans Bold"/>
                </a:rPr>
                <a:t>Simon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530985"/>
              <a:ext cx="4777811" cy="24822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Canva Sans"/>
                </a:rPr>
                <a:t>Pflichtenheft</a:t>
              </a: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Canva Sans"/>
                </a:rPr>
                <a:t>Lastenheft</a:t>
              </a: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Canva Sans"/>
                </a:rPr>
                <a:t>Sequenzdiagramm</a:t>
              </a: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Canva Sans"/>
                </a:rPr>
                <a:t>Gebrauchsanleitung</a:t>
              </a: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Canva Sans"/>
                </a:rPr>
                <a:t>Dokumentation</a:t>
              </a:r>
            </a:p>
            <a:p>
              <a:pPr marL="388620" lvl="1" indent="-194310">
                <a:lnSpc>
                  <a:spcPts val="2520"/>
                </a:lnSpc>
                <a:buFont typeface="Arial"/>
                <a:buChar char="•"/>
              </a:pPr>
              <a:r>
                <a:rPr lang="en-US" sz="1800">
                  <a:solidFill>
                    <a:srgbClr val="000000"/>
                  </a:solidFill>
                  <a:latin typeface="Canva Sans"/>
                </a:rPr>
                <a:t>Code</a:t>
              </a:r>
            </a:p>
          </p:txBody>
        </p:sp>
        <p:sp>
          <p:nvSpPr>
            <p:cNvPr id="14" name="AutoShape 14"/>
            <p:cNvSpPr/>
            <p:nvPr/>
          </p:nvSpPr>
          <p:spPr>
            <a:xfrm>
              <a:off x="0" y="1051560"/>
              <a:ext cx="4777811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DE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469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F195B6-5CDA-2223-D276-9EC76185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45915"/>
            <a:ext cx="5909532" cy="83746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9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Unsere</a:t>
            </a:r>
            <a:r>
              <a:rPr lang="en-US" sz="9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9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Werkzeuge</a:t>
            </a:r>
            <a:r>
              <a:rPr lang="en-US" sz="9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92079" y="1698171"/>
            <a:ext cx="0" cy="8576359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extfeld 2">
            <a:extLst>
              <a:ext uri="{FF2B5EF4-FFF2-40B4-BE49-F238E27FC236}">
                <a16:creationId xmlns:a16="http://schemas.microsoft.com/office/drawing/2014/main" id="{4D918767-E4F3-6146-9A7F-8B45E0D6F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2804863"/>
              </p:ext>
            </p:extLst>
          </p:nvPr>
        </p:nvGraphicFramePr>
        <p:xfrm>
          <a:off x="7757717" y="1562100"/>
          <a:ext cx="9367898" cy="8576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0279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943995"/>
            <a:ext cx="3086100" cy="1543050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3131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985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Ideen sammelm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591791" y="4943995"/>
            <a:ext cx="3086100" cy="1543050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14D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Diagramme 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erstellen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199216" y="4943995"/>
            <a:ext cx="3086100" cy="1543050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D256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Code erstellen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812876" y="4943995"/>
            <a:ext cx="3086100" cy="1543050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ED957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Diagramme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verbessern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371291" y="4943995"/>
            <a:ext cx="3086100" cy="1543050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C0D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Datenabank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verbessert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4032576" y="4943995"/>
            <a:ext cx="3086100" cy="1543050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Code weiter 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gemacht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28700" y="7665374"/>
            <a:ext cx="3086100" cy="1543050"/>
            <a:chOff x="0" y="0"/>
            <a:chExt cx="812800" cy="406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52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Testen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636125" y="7679228"/>
            <a:ext cx="3086100" cy="1543050"/>
            <a:chOff x="0" y="0"/>
            <a:chExt cx="812800" cy="406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6CE6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Anleitung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6262947" y="7679228"/>
            <a:ext cx="3086100" cy="1543050"/>
            <a:chOff x="0" y="0"/>
            <a:chExt cx="812800" cy="4064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C4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Präsentation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 rot="-10800000">
            <a:off x="10126287" y="7715770"/>
            <a:ext cx="1772689" cy="1543050"/>
            <a:chOff x="0" y="0"/>
            <a:chExt cx="466881" cy="4064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66881" cy="406400"/>
            </a:xfrm>
            <a:custGeom>
              <a:avLst/>
              <a:gdLst/>
              <a:ahLst/>
              <a:cxnLst/>
              <a:rect l="l" t="t" r="r" b="b"/>
              <a:pathLst>
                <a:path w="466881" h="406400">
                  <a:moveTo>
                    <a:pt x="263681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263681" y="406400"/>
                  </a:lnTo>
                  <a:lnTo>
                    <a:pt x="466881" y="203200"/>
                  </a:lnTo>
                  <a:lnTo>
                    <a:pt x="263681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352581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809413" y="7715250"/>
            <a:ext cx="3086100" cy="1543050"/>
            <a:chOff x="0" y="0"/>
            <a:chExt cx="812800" cy="4064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77800" y="-38100"/>
              <a:ext cx="558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</a:rPr>
                <a:t>Verbessert</a:t>
              </a:r>
            </a:p>
          </p:txBody>
        </p:sp>
      </p:grpSp>
      <p:sp>
        <p:nvSpPr>
          <p:cNvPr id="35" name="Freeform 35"/>
          <p:cNvSpPr/>
          <p:nvPr/>
        </p:nvSpPr>
        <p:spPr>
          <a:xfrm rot="5400000" flipH="1">
            <a:off x="9369353" y="2430304"/>
            <a:ext cx="1311592" cy="4114800"/>
          </a:xfrm>
          <a:custGeom>
            <a:avLst/>
            <a:gdLst/>
            <a:ahLst/>
            <a:cxnLst/>
            <a:rect l="l" t="t" r="r" b="b"/>
            <a:pathLst>
              <a:path w="1311592" h="4114800">
                <a:moveTo>
                  <a:pt x="1311592" y="0"/>
                </a:moveTo>
                <a:lnTo>
                  <a:pt x="0" y="0"/>
                </a:lnTo>
                <a:lnTo>
                  <a:pt x="0" y="4114800"/>
                </a:lnTo>
                <a:lnTo>
                  <a:pt x="1311592" y="4114800"/>
                </a:lnTo>
                <a:lnTo>
                  <a:pt x="13115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6" name="TextBox 36"/>
          <p:cNvSpPr txBox="1"/>
          <p:nvPr/>
        </p:nvSpPr>
        <p:spPr>
          <a:xfrm>
            <a:off x="1068465" y="1741603"/>
            <a:ext cx="1548189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dirty="0">
                <a:solidFill>
                  <a:srgbClr val="000000"/>
                </a:solidFill>
                <a:latin typeface="Canva Sans Bold"/>
              </a:rPr>
              <a:t>Scrum-/ </a:t>
            </a:r>
            <a:r>
              <a:rPr lang="en-US" sz="9200" dirty="0" err="1">
                <a:solidFill>
                  <a:srgbClr val="000000"/>
                </a:solidFill>
                <a:latin typeface="Canva Sans Bold"/>
              </a:rPr>
              <a:t>Wasserfall</a:t>
            </a:r>
            <a:r>
              <a:rPr lang="en-US" sz="9200" dirty="0">
                <a:solidFill>
                  <a:srgbClr val="000000"/>
                </a:solidFill>
                <a:latin typeface="Canva Sans Bold"/>
              </a:rPr>
              <a:t> Modell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144000" cy="5242008"/>
            <a:chOff x="0" y="0"/>
            <a:chExt cx="12192000" cy="698934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282" b="5898"/>
            <a:stretch>
              <a:fillRect/>
            </a:stretch>
          </p:blipFill>
          <p:spPr>
            <a:xfrm>
              <a:off x="0" y="0"/>
              <a:ext cx="12192000" cy="6989344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9144000" y="5242008"/>
            <a:ext cx="9144000" cy="5242008"/>
            <a:chOff x="0" y="0"/>
            <a:chExt cx="12192000" cy="6989344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/>
            <a:srcRect b="7626"/>
            <a:stretch>
              <a:fillRect/>
            </a:stretch>
          </p:blipFill>
          <p:spPr>
            <a:xfrm>
              <a:off x="0" y="0"/>
              <a:ext cx="12192000" cy="6989344"/>
            </a:xfrm>
            <a:prstGeom prst="rect">
              <a:avLst/>
            </a:prstGeom>
          </p:spPr>
        </p:pic>
      </p:grpSp>
      <p:sp>
        <p:nvSpPr>
          <p:cNvPr id="6" name="Freeform 6"/>
          <p:cNvSpPr/>
          <p:nvPr/>
        </p:nvSpPr>
        <p:spPr>
          <a:xfrm>
            <a:off x="7132155" y="2697174"/>
            <a:ext cx="1234804" cy="879798"/>
          </a:xfrm>
          <a:custGeom>
            <a:avLst/>
            <a:gdLst/>
            <a:ahLst/>
            <a:cxnLst/>
            <a:rect l="l" t="t" r="r" b="b"/>
            <a:pathLst>
              <a:path w="1234804" h="879798">
                <a:moveTo>
                  <a:pt x="0" y="0"/>
                </a:moveTo>
                <a:lnTo>
                  <a:pt x="1234804" y="0"/>
                </a:lnTo>
                <a:lnTo>
                  <a:pt x="1234804" y="879798"/>
                </a:lnTo>
                <a:lnTo>
                  <a:pt x="0" y="8797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TextBox 7"/>
          <p:cNvSpPr txBox="1"/>
          <p:nvPr/>
        </p:nvSpPr>
        <p:spPr>
          <a:xfrm>
            <a:off x="1028700" y="2784492"/>
            <a:ext cx="5532090" cy="1611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Wenn man ein Profil bereits besitzt loggt man sich einfach mit seinen Daten an.</a:t>
            </a:r>
          </a:p>
          <a:p>
            <a:pPr marL="0" lvl="0" indent="0" algn="l">
              <a:lnSpc>
                <a:spcPts val="329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Man bekommt eine Benachrichtigung, dass man sich erfolgreich angemeldet hat.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028700"/>
            <a:ext cx="5532090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60"/>
              </a:lnSpc>
              <a:spcBef>
                <a:spcPct val="0"/>
              </a:spcBef>
            </a:pPr>
            <a:r>
              <a:rPr lang="en-US" sz="5300">
                <a:solidFill>
                  <a:srgbClr val="000000"/>
                </a:solidFill>
                <a:latin typeface="Open Sans Bold"/>
              </a:rPr>
              <a:t>Einleitung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020130"/>
            <a:ext cx="5532090" cy="2430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Wenn man ein kein Profil besitzt klickt man auf Registrierung und erstellt sich ein Profi.</a:t>
            </a:r>
          </a:p>
          <a:p>
            <a:pPr marL="0" lvl="0" indent="0" algn="l">
              <a:lnSpc>
                <a:spcPts val="329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ns"/>
              </a:rPr>
              <a:t>Wenn man sich versehentlich verklickt hat kann man durch den Button Zurück wieder zum Loggin kommen</a:t>
            </a:r>
          </a:p>
        </p:txBody>
      </p:sp>
      <p:sp>
        <p:nvSpPr>
          <p:cNvPr id="10" name="Freeform 10"/>
          <p:cNvSpPr/>
          <p:nvPr/>
        </p:nvSpPr>
        <p:spPr>
          <a:xfrm>
            <a:off x="7132155" y="6077280"/>
            <a:ext cx="1234804" cy="879798"/>
          </a:xfrm>
          <a:custGeom>
            <a:avLst/>
            <a:gdLst/>
            <a:ahLst/>
            <a:cxnLst/>
            <a:rect l="l" t="t" r="r" b="b"/>
            <a:pathLst>
              <a:path w="1234804" h="879798">
                <a:moveTo>
                  <a:pt x="0" y="0"/>
                </a:moveTo>
                <a:lnTo>
                  <a:pt x="1234804" y="0"/>
                </a:lnTo>
                <a:lnTo>
                  <a:pt x="1234804" y="879798"/>
                </a:lnTo>
                <a:lnTo>
                  <a:pt x="0" y="8797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9922" y="1986089"/>
            <a:ext cx="8132728" cy="6294095"/>
            <a:chOff x="0" y="0"/>
            <a:chExt cx="10843638" cy="8392127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347" b="347"/>
            <a:stretch>
              <a:fillRect/>
            </a:stretch>
          </p:blipFill>
          <p:spPr>
            <a:xfrm>
              <a:off x="0" y="0"/>
              <a:ext cx="10843638" cy="8392127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0851880" y="3995424"/>
            <a:ext cx="5532090" cy="2840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9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</a:rPr>
              <a:t>Vom Hauptprogramm kann an auf Button Fach und Profil klicken und wird zu dem Programm weitergeleitet.</a:t>
            </a:r>
          </a:p>
          <a:p>
            <a:pPr>
              <a:lnSpc>
                <a:spcPts val="3299"/>
              </a:lnSpc>
            </a:pPr>
            <a:endParaRPr lang="en-US" sz="2199">
              <a:solidFill>
                <a:srgbClr val="000000"/>
              </a:solidFill>
              <a:latin typeface="Canva Sans"/>
            </a:endParaRPr>
          </a:p>
          <a:p>
            <a:pPr marL="0" lvl="0" indent="0" algn="l">
              <a:lnSpc>
                <a:spcPts val="329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Canva Sans"/>
              </a:rPr>
              <a:t>Man kann nur auf Button Note klicken, wenn man bereits zu mindestens ein Fach existiert.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851880" y="1976564"/>
            <a:ext cx="5532090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120"/>
              </a:lnSpc>
              <a:spcBef>
                <a:spcPct val="0"/>
              </a:spcBef>
            </a:pPr>
            <a:r>
              <a:rPr lang="en-US" sz="5100">
                <a:solidFill>
                  <a:srgbClr val="000000"/>
                </a:solidFill>
                <a:latin typeface="Open Sans Bold"/>
              </a:rPr>
              <a:t>Das Hauptprogramm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Benutzerdefiniert</PresentationFormat>
  <Paragraphs>157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Open Sans</vt:lpstr>
      <vt:lpstr>Arial</vt:lpstr>
      <vt:lpstr>Canva Sans</vt:lpstr>
      <vt:lpstr>Canva Sans Bold</vt:lpstr>
      <vt:lpstr>Calibri</vt:lpstr>
      <vt:lpstr>Open Sans Bold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Unsere Werkzeuge: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Optionale Erweiterung/ Nicht geschaffte Ziele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Notenplana</dc:title>
  <cp:lastModifiedBy>Maria Yakovenko</cp:lastModifiedBy>
  <cp:revision>1</cp:revision>
  <dcterms:created xsi:type="dcterms:W3CDTF">2006-08-16T00:00:00Z</dcterms:created>
  <dcterms:modified xsi:type="dcterms:W3CDTF">2023-12-18T19:19:02Z</dcterms:modified>
  <dc:identifier>DAF2puj7uoI</dc:identifier>
</cp:coreProperties>
</file>