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3A352-2AC3-469B-9599-1F752DF98E8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A6E1B-7C48-4635-9AE0-0516F0893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94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my spare time, one of my favorite hobbies to do is edit media, whether that is video with Adobe’s Premiere Pro or photos with Adobe’s Photoshop.</a:t>
            </a:r>
          </a:p>
          <a:p>
            <a:r>
              <a:rPr lang="en-US" dirty="0"/>
              <a:t>During those processes, I use images a lot. Usually I would look up on Google to find images, and sometimes that is not the easiest task due to the file type of the images.</a:t>
            </a:r>
          </a:p>
          <a:p>
            <a:r>
              <a:rPr lang="en-US" dirty="0"/>
              <a:t>If I wanted to download an image with a transparent background, there is a good chance the image file type will be a WEBP.</a:t>
            </a:r>
          </a:p>
          <a:p>
            <a:r>
              <a:rPr lang="en-US" dirty="0"/>
              <a:t>The issue here is, the version of Adobe products I use do not accept this type.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E1B-7C48-4635-9AE0-0516F08934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4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E1B-7C48-4635-9AE0-0516F08934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E1B-7C48-4635-9AE0-0516F08934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49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3BB8-E994-496C-ABC4-D85A286DF9E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0E03-1009-4555-BEA1-2186DF8C3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3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3BB8-E994-496C-ABC4-D85A286DF9E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0E03-1009-4555-BEA1-2186DF8C3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2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6B53BB8-E994-496C-ABC4-D85A286DF9E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21F0E03-1009-4555-BEA1-2186DF8C3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5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3BB8-E994-496C-ABC4-D85A286DF9E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0E03-1009-4555-BEA1-2186DF8C3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6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B53BB8-E994-496C-ABC4-D85A286DF9E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1F0E03-1009-4555-BEA1-2186DF8C3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61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3BB8-E994-496C-ABC4-D85A286DF9E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0E03-1009-4555-BEA1-2186DF8C3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5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3BB8-E994-496C-ABC4-D85A286DF9E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0E03-1009-4555-BEA1-2186DF8C3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9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3BB8-E994-496C-ABC4-D85A286DF9E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0E03-1009-4555-BEA1-2186DF8C3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3BB8-E994-496C-ABC4-D85A286DF9E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0E03-1009-4555-BEA1-2186DF8C3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6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3BB8-E994-496C-ABC4-D85A286DF9E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0E03-1009-4555-BEA1-2186DF8C3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6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3BB8-E994-496C-ABC4-D85A286DF9E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0E03-1009-4555-BEA1-2186DF8C3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6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6B53BB8-E994-496C-ABC4-D85A286DF9E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21F0E03-1009-4555-BEA1-2186DF8C3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47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B5253-CE57-AE67-BEB4-D319EECCE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Easy Image file type converter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FB468-BEA0-B2E3-815A-B3971EEF23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Alex Thompson</a:t>
            </a:r>
          </a:p>
        </p:txBody>
      </p:sp>
    </p:spTree>
    <p:extLst>
      <p:ext uri="{BB962C8B-B14F-4D97-AF65-F5344CB8AC3E}">
        <p14:creationId xmlns:p14="http://schemas.microsoft.com/office/powerpoint/2010/main" val="46081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6622-CD0D-52BF-3090-BBA1E4F55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08261-F3A3-D309-A691-1185C67B5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Personal hobby uses images</a:t>
            </a:r>
          </a:p>
          <a:p>
            <a:r>
              <a:rPr lang="en-US" sz="2800" dirty="0"/>
              <a:t>Finding images online comes with issues of image file types</a:t>
            </a:r>
          </a:p>
          <a:p>
            <a:r>
              <a:rPr lang="en-US" sz="2800" dirty="0"/>
              <a:t>Not all websites and software accept all file types</a:t>
            </a: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7C371-AC72-256B-9DFE-B6A12B4BD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628" y="3651854"/>
            <a:ext cx="7358743" cy="278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7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C1F9-D5C4-2945-0CC3-5D2810F4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AB744-8639-35A0-EECA-AB3FE92AD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5363344" cy="4206240"/>
          </a:xfrm>
        </p:spPr>
        <p:txBody>
          <a:bodyPr>
            <a:normAutofit/>
          </a:bodyPr>
          <a:lstStyle/>
          <a:p>
            <a:r>
              <a:rPr lang="en-US" sz="2800" dirty="0"/>
              <a:t>Easy Image File Type Converter</a:t>
            </a:r>
          </a:p>
          <a:p>
            <a:r>
              <a:rPr lang="en-US" sz="2800" dirty="0"/>
              <a:t>Windows Desktop application</a:t>
            </a:r>
          </a:p>
          <a:p>
            <a:r>
              <a:rPr lang="en-US" sz="2800" dirty="0"/>
              <a:t>Coded in C++ with QT Framework</a:t>
            </a:r>
          </a:p>
          <a:p>
            <a:r>
              <a:rPr lang="en-US" sz="2800" dirty="0"/>
              <a:t>Convert one image type to another</a:t>
            </a:r>
          </a:p>
          <a:p>
            <a:r>
              <a:rPr lang="en-US" sz="2800" dirty="0"/>
              <a:t>Accepted types: PNG, JPG/JPEG, WEBP, TIFF, and BMP</a:t>
            </a:r>
          </a:p>
          <a:p>
            <a:r>
              <a:rPr lang="en-US" sz="2800" dirty="0"/>
              <a:t>Reliable &amp; Available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CD6BCD-4FAE-A5DA-7DA9-2D0207A3E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263" y="998603"/>
            <a:ext cx="5497886" cy="486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3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B5253-CE57-AE67-BEB4-D319EECCE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15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5259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65818-CFCF-75A0-B0D8-7567F9C3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96E7C-CCE2-435D-387A-E296A7E92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5920692" cy="4206240"/>
          </a:xfrm>
        </p:spPr>
        <p:txBody>
          <a:bodyPr>
            <a:normAutofit/>
          </a:bodyPr>
          <a:lstStyle/>
          <a:p>
            <a:r>
              <a:rPr lang="en-US" sz="3200" dirty="0"/>
              <a:t>More Image File Types</a:t>
            </a:r>
          </a:p>
          <a:p>
            <a:r>
              <a:rPr lang="en-US" sz="3200" dirty="0"/>
              <a:t>Color Adjuster</a:t>
            </a:r>
          </a:p>
          <a:p>
            <a:r>
              <a:rPr lang="en-US" sz="3200" dirty="0"/>
              <a:t>User Interface Visual Improvements</a:t>
            </a:r>
          </a:p>
          <a:p>
            <a:r>
              <a:rPr lang="en-US" sz="3200" dirty="0"/>
              <a:t>Image Link Importing</a:t>
            </a:r>
          </a:p>
        </p:txBody>
      </p:sp>
      <p:pic>
        <p:nvPicPr>
          <p:cNvPr id="1026" name="Picture 2" descr="Upgrade Images – Browse 133,215 Stock Photos, Vectors, and Video | Adobe  Stock">
            <a:extLst>
              <a:ext uri="{FF2B5EF4-FFF2-40B4-BE49-F238E27FC236}">
                <a16:creationId xmlns:a16="http://schemas.microsoft.com/office/drawing/2014/main" id="{DC221E7D-ECAC-06FD-B48D-7E6AC95AC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517" y="2400300"/>
            <a:ext cx="46958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935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A57B-C720-E255-5B3A-93FE7378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Challenges to overcome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BA56C-E52D-40FF-F5DF-B0582CB4C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5163047" cy="4206240"/>
          </a:xfrm>
        </p:spPr>
        <p:txBody>
          <a:bodyPr>
            <a:normAutofit/>
          </a:bodyPr>
          <a:lstStyle/>
          <a:p>
            <a:r>
              <a:rPr lang="en-US" sz="2800" dirty="0"/>
              <a:t>Time Frame</a:t>
            </a:r>
          </a:p>
          <a:p>
            <a:r>
              <a:rPr lang="en-US" sz="2800" dirty="0"/>
              <a:t>Installing OpenCV for QT</a:t>
            </a:r>
          </a:p>
          <a:p>
            <a:r>
              <a:rPr lang="en-US" sz="2800" dirty="0"/>
              <a:t>Displaying Images on the User Interface</a:t>
            </a:r>
          </a:p>
          <a:p>
            <a:r>
              <a:rPr lang="en-US" sz="2800" dirty="0"/>
              <a:t>Creating Persistent Settings</a:t>
            </a:r>
          </a:p>
          <a:p>
            <a:r>
              <a:rPr lang="en-US" sz="2800" dirty="0"/>
              <a:t>User Interface Design</a:t>
            </a:r>
          </a:p>
        </p:txBody>
      </p:sp>
      <p:pic>
        <p:nvPicPr>
          <p:cNvPr id="2050" name="Picture 2" descr="1,833,993 Challenge Royalty-Free Photos and Stock Images | Shutterstock">
            <a:extLst>
              <a:ext uri="{FF2B5EF4-FFF2-40B4-BE49-F238E27FC236}">
                <a16:creationId xmlns:a16="http://schemas.microsoft.com/office/drawing/2014/main" id="{EC280D39-A117-3FF0-DCE4-A9414C2A4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997" y="2011680"/>
            <a:ext cx="57150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335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B5253-CE57-AE67-BEB4-D319EECCE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15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49970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119</TotalTime>
  <Words>229</Words>
  <Application>Microsoft Office PowerPoint</Application>
  <PresentationFormat>Widescreen</PresentationFormat>
  <Paragraphs>34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Wingdings</vt:lpstr>
      <vt:lpstr>Banded</vt:lpstr>
      <vt:lpstr>Easy Image file type converter</vt:lpstr>
      <vt:lpstr>Purpose</vt:lpstr>
      <vt:lpstr>DESCRIPTION</vt:lpstr>
      <vt:lpstr>DEMO</vt:lpstr>
      <vt:lpstr>Future enhancements</vt:lpstr>
      <vt:lpstr>Challenges to overcome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Image file type converter</dc:title>
  <dc:creator>Alex Thompson</dc:creator>
  <cp:lastModifiedBy>Alex Thompson</cp:lastModifiedBy>
  <cp:revision>9</cp:revision>
  <dcterms:created xsi:type="dcterms:W3CDTF">2024-04-15T03:47:39Z</dcterms:created>
  <dcterms:modified xsi:type="dcterms:W3CDTF">2024-04-16T23:25:49Z</dcterms:modified>
</cp:coreProperties>
</file>