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A10A-4A74-47A3-9638-C8A43D26D4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FFF3-C5C7-419F-9817-257145BA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3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A10A-4A74-47A3-9638-C8A43D26D4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FFF3-C5C7-419F-9817-257145BA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9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A10A-4A74-47A3-9638-C8A43D26D4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FFF3-C5C7-419F-9817-257145BA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A10A-4A74-47A3-9638-C8A43D26D4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FFF3-C5C7-419F-9817-257145BA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8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A10A-4A74-47A3-9638-C8A43D26D4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FFF3-C5C7-419F-9817-257145BA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9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A10A-4A74-47A3-9638-C8A43D26D4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FFF3-C5C7-419F-9817-257145BA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9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A10A-4A74-47A3-9638-C8A43D26D4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FFF3-C5C7-419F-9817-257145BA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0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A10A-4A74-47A3-9638-C8A43D26D4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FFF3-C5C7-419F-9817-257145BA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3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A10A-4A74-47A3-9638-C8A43D26D4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FFF3-C5C7-419F-9817-257145BA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0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A10A-4A74-47A3-9638-C8A43D26D4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FFF3-C5C7-419F-9817-257145BA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3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A10A-4A74-47A3-9638-C8A43D26D4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FFF3-C5C7-419F-9817-257145BA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5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8A10A-4A74-47A3-9638-C8A43D26D4B6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FFF3-C5C7-419F-9817-257145BA5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2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Valve driver calculation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99804"/>
            <a:ext cx="9144000" cy="357996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dirty="0" smtClean="0"/>
              <a:t>Author: Alexandru Timofte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5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12"/>
            <a:ext cx="121443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6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Valve driver calculation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Valve driver calculation</dc:title>
  <dc:creator>Timofte Alexandru</dc:creator>
  <cp:lastModifiedBy>Timofte Alexandru</cp:lastModifiedBy>
  <cp:revision>3</cp:revision>
  <dcterms:created xsi:type="dcterms:W3CDTF">2021-04-25T06:30:11Z</dcterms:created>
  <dcterms:modified xsi:type="dcterms:W3CDTF">2021-04-25T06:33:08Z</dcterms:modified>
</cp:coreProperties>
</file>