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7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1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9D7-8258-36C9-5BB2-A77CEDBE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Analiza </a:t>
            </a:r>
            <a:r>
              <a:rPr lang="en-US" sz="3000" err="1"/>
              <a:t>euristica</a:t>
            </a:r>
            <a:r>
              <a:rPr lang="en-US" sz="3000"/>
              <a:t> a </a:t>
            </a:r>
            <a:r>
              <a:rPr lang="en-US" sz="3000" err="1"/>
              <a:t>diferentelor</a:t>
            </a:r>
            <a:r>
              <a:rPr lang="en-US" sz="3000"/>
              <a:t> </a:t>
            </a:r>
            <a:r>
              <a:rPr lang="en-US" sz="3000" err="1"/>
              <a:t>lingvistice</a:t>
            </a:r>
            <a:r>
              <a:rPr lang="en-US" sz="3000"/>
              <a:t> </a:t>
            </a:r>
            <a:r>
              <a:rPr lang="en-US" sz="3000" err="1"/>
              <a:t>dintre</a:t>
            </a:r>
            <a:r>
              <a:rPr lang="en-US" sz="3000"/>
              <a:t> </a:t>
            </a:r>
            <a:r>
              <a:rPr lang="en-US" sz="3000" err="1"/>
              <a:t>limba</a:t>
            </a:r>
            <a:r>
              <a:rPr lang="en-US" sz="3000"/>
              <a:t> </a:t>
            </a:r>
            <a:r>
              <a:rPr lang="en-US" sz="3000" err="1"/>
              <a:t>romana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Romania si </a:t>
            </a:r>
            <a:r>
              <a:rPr lang="en-US" sz="3000" err="1"/>
              <a:t>cea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Moldova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2D98-13F0-4615-9F20-946611AB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1988C"/>
                </a:solidFill>
              </a:rPr>
              <a:t>Tindeche Alexandru</a:t>
            </a:r>
            <a:br>
              <a:rPr lang="en-US" dirty="0">
                <a:solidFill>
                  <a:srgbClr val="C1988C"/>
                </a:solidFill>
              </a:rPr>
            </a:br>
            <a:r>
              <a:rPr lang="en-US" dirty="0">
                <a:solidFill>
                  <a:srgbClr val="C1988C"/>
                </a:solidFill>
              </a:rPr>
              <a:t>Florin Dinu</a:t>
            </a:r>
          </a:p>
          <a:p>
            <a:r>
              <a:rPr lang="en-US" dirty="0" err="1">
                <a:solidFill>
                  <a:srgbClr val="C1988C"/>
                </a:solidFill>
              </a:rPr>
              <a:t>Proiect</a:t>
            </a:r>
            <a:r>
              <a:rPr lang="en-US" dirty="0">
                <a:solidFill>
                  <a:srgbClr val="C1988C"/>
                </a:solidFill>
              </a:rPr>
              <a:t> </a:t>
            </a:r>
            <a:r>
              <a:rPr lang="en-US" dirty="0" err="1">
                <a:solidFill>
                  <a:srgbClr val="C1988C"/>
                </a:solidFill>
              </a:rPr>
              <a:t>coordonat</a:t>
            </a:r>
            <a:r>
              <a:rPr lang="en-US" dirty="0">
                <a:solidFill>
                  <a:srgbClr val="C1988C"/>
                </a:solidFill>
              </a:rPr>
              <a:t> de: Sergiu </a:t>
            </a:r>
            <a:r>
              <a:rPr lang="en-US" dirty="0" err="1">
                <a:solidFill>
                  <a:srgbClr val="C1988C"/>
                </a:solidFill>
              </a:rPr>
              <a:t>Nisioi</a:t>
            </a:r>
            <a:endParaRPr lang="en-GB" dirty="0">
              <a:solidFill>
                <a:srgbClr val="C1988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E2EAE203-BD98-86C6-901E-61AF562EB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57" r="2718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D99D-9FE3-E5C1-7BA7-65F983E5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1283-E310-91E8-6EEE-C01EDA1E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Dependency trees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9D79-741C-2A23-DB49-970BC7A4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a 2 </a:t>
            </a:r>
            <a:r>
              <a:rPr lang="en-US" dirty="0" err="1"/>
              <a:t>modele</a:t>
            </a:r>
            <a:r>
              <a:rPr lang="en-US" dirty="0"/>
              <a:t> care au ca input feature POS </a:t>
            </a:r>
            <a:r>
              <a:rPr lang="en-US" dirty="0" err="1"/>
              <a:t>dependente</a:t>
            </a:r>
            <a:r>
              <a:rPr lang="en-US" dirty="0"/>
              <a:t> de context </a:t>
            </a:r>
            <a:r>
              <a:rPr lang="en-US" dirty="0" err="1"/>
              <a:t>dar</a:t>
            </a:r>
            <a:r>
              <a:rPr lang="en-US" dirty="0"/>
              <a:t> si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pPr marL="756900" lvl="1" indent="-342900">
              <a:buAutoNum type="arabicPeriod"/>
            </a:pPr>
            <a:r>
              <a:rPr lang="en-US" dirty="0"/>
              <a:t>Am extras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am </a:t>
            </a:r>
            <a:r>
              <a:rPr lang="en-US" dirty="0" err="1"/>
              <a:t>retinut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10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Ca model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Logistic Regression cu </a:t>
            </a:r>
            <a:r>
              <a:rPr lang="en-US" dirty="0" err="1"/>
              <a:t>L2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bibliotecii</a:t>
            </a:r>
            <a:r>
              <a:rPr lang="en-US" dirty="0"/>
              <a:t> NLP-Cube de la Adobe,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pacate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pe care </a:t>
            </a:r>
            <a:r>
              <a:rPr lang="en-US" dirty="0" err="1"/>
              <a:t>noi</a:t>
            </a:r>
            <a:r>
              <a:rPr lang="en-US" dirty="0"/>
              <a:t> nu le 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97AF-F489-F3D0-0834-23FD21B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Abordare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372A-A9B6-0231-A741-2C5300F2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cat si </a:t>
            </a:r>
            <a:r>
              <a:rPr lang="en-US" dirty="0" err="1"/>
              <a:t>dependente</a:t>
            </a:r>
            <a:r>
              <a:rPr lang="en-US" dirty="0"/>
              <a:t> de context</a:t>
            </a:r>
          </a:p>
          <a:p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context: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statistica</a:t>
            </a:r>
            <a:r>
              <a:rPr lang="en-US" dirty="0"/>
              <a:t> a </a:t>
            </a:r>
            <a:r>
              <a:rPr lang="en-US" dirty="0" err="1"/>
              <a:t>articolelor</a:t>
            </a:r>
            <a:r>
              <a:rPr lang="en-US" dirty="0"/>
              <a:t> din Moldova si </a:t>
            </a:r>
            <a:r>
              <a:rPr lang="en-US" dirty="0" err="1"/>
              <a:t>cele</a:t>
            </a:r>
            <a:r>
              <a:rPr lang="en-US" dirty="0"/>
              <a:t> din Romania (media,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deviatia</a:t>
            </a:r>
            <a:r>
              <a:rPr lang="en-US" dirty="0"/>
              <a:t> standard pe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articolelor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precizata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pe </a:t>
            </a:r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(</a:t>
            </a:r>
            <a:r>
              <a:rPr lang="en-US" dirty="0" err="1"/>
              <a:t>politica</a:t>
            </a:r>
            <a:r>
              <a:rPr lang="en-US" dirty="0"/>
              <a:t>, </a:t>
            </a:r>
            <a:r>
              <a:rPr lang="en-US" dirty="0" err="1"/>
              <a:t>economie</a:t>
            </a:r>
            <a:r>
              <a:rPr lang="en-US" dirty="0"/>
              <a:t>, social, sport, </a:t>
            </a:r>
            <a:r>
              <a:rPr lang="en-US" dirty="0" err="1"/>
              <a:t>cultura</a:t>
            </a:r>
            <a:r>
              <a:rPr lang="en-US" dirty="0"/>
              <a:t>, </a:t>
            </a:r>
            <a:r>
              <a:rPr lang="en-US" dirty="0" err="1"/>
              <a:t>stiri</a:t>
            </a:r>
            <a:r>
              <a:rPr lang="en-US" dirty="0"/>
              <a:t>, </a:t>
            </a:r>
            <a:r>
              <a:rPr lang="en-US" dirty="0" err="1"/>
              <a:t>divertisment</a:t>
            </a:r>
            <a:r>
              <a:rPr lang="en-US" dirty="0"/>
              <a:t>, </a:t>
            </a:r>
            <a:r>
              <a:rPr lang="en-US" dirty="0" err="1"/>
              <a:t>tehnologie</a:t>
            </a:r>
            <a:r>
              <a:rPr lang="en-US" dirty="0"/>
              <a:t>, </a:t>
            </a:r>
            <a:r>
              <a:rPr lang="en-US" dirty="0" err="1"/>
              <a:t>sanatate</a:t>
            </a:r>
            <a:r>
              <a:rPr lang="en-US" dirty="0"/>
              <a:t>, auto, </a:t>
            </a:r>
            <a:r>
              <a:rPr lang="en-US" dirty="0" err="1"/>
              <a:t>turism</a:t>
            </a:r>
            <a:r>
              <a:rPr lang="en-US" dirty="0"/>
              <a:t>, lifestyle, </a:t>
            </a:r>
            <a:r>
              <a:rPr lang="en-US" dirty="0" err="1"/>
              <a:t>educatie</a:t>
            </a:r>
            <a:r>
              <a:rPr lang="en-US" dirty="0"/>
              <a:t>, locale, </a:t>
            </a:r>
            <a:r>
              <a:rPr lang="en-US" dirty="0" err="1"/>
              <a:t>justitie</a:t>
            </a:r>
            <a:r>
              <a:rPr lang="en-US" dirty="0"/>
              <a:t>, diverse)</a:t>
            </a:r>
          </a:p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direct </a:t>
            </a:r>
            <a:r>
              <a:rPr lang="en-US" dirty="0" err="1"/>
              <a:t>cuvintele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(</a:t>
            </a: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spacy si </a:t>
            </a:r>
            <a:r>
              <a:rPr lang="en-US" dirty="0" err="1"/>
              <a:t>NLPCube</a:t>
            </a:r>
            <a:r>
              <a:rPr lang="en-US" dirty="0"/>
              <a:t> de la Adobe)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dependency trees si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intalnite</a:t>
            </a:r>
            <a:r>
              <a:rPr lang="en-US" dirty="0"/>
              <a:t> structure </a:t>
            </a:r>
            <a:r>
              <a:rPr lang="en-US" dirty="0" err="1"/>
              <a:t>statistice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endParaRPr lang="en-US" dirty="0"/>
          </a:p>
          <a:p>
            <a:r>
              <a:rPr lang="en-US" dirty="0" err="1"/>
              <a:t>Constructia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care </a:t>
            </a:r>
            <a:r>
              <a:rPr lang="en-US" dirty="0" err="1"/>
              <a:t>generaza</a:t>
            </a:r>
            <a:r>
              <a:rPr lang="en-US" dirty="0"/>
              <a:t> </a:t>
            </a:r>
            <a:r>
              <a:rPr lang="en-US" dirty="0" err="1"/>
              <a:t>propozitii</a:t>
            </a:r>
            <a:r>
              <a:rPr lang="en-US" dirty="0"/>
              <a:t> 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din Romana si Moldova, separate</a:t>
            </a:r>
          </a:p>
        </p:txBody>
      </p:sp>
    </p:spTree>
    <p:extLst>
      <p:ext uri="{BB962C8B-B14F-4D97-AF65-F5344CB8AC3E}">
        <p14:creationId xmlns:p14="http://schemas.microsoft.com/office/powerpoint/2010/main" val="302072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D096F-651E-CB20-D61E-8F23BDD7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2C2D-11E2-5061-D50E-5C84EFB1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1. Colectarea datelor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2E21-9872-D50F-656D-04EFCE99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Am ales 10 </a:t>
            </a:r>
            <a:r>
              <a:rPr lang="en-US" sz="1400" dirty="0" err="1"/>
              <a:t>publicatii</a:t>
            </a:r>
            <a:r>
              <a:rPr lang="en-US" sz="1400" dirty="0"/>
              <a:t> din Romania si Moldova si am extras minim 300 de </a:t>
            </a:r>
            <a:r>
              <a:rPr lang="en-US" sz="1400" dirty="0" err="1"/>
              <a:t>articole</a:t>
            </a:r>
            <a:r>
              <a:rPr lang="en-US" sz="1400" dirty="0"/>
              <a:t> per </a:t>
            </a:r>
            <a:r>
              <a:rPr lang="en-US" sz="1400" dirty="0" err="1"/>
              <a:t>ziar</a:t>
            </a:r>
            <a:r>
              <a:rPr lang="en-US" sz="1400" dirty="0"/>
              <a:t>, din </a:t>
            </a:r>
            <a:r>
              <a:rPr lang="en-US" sz="1400" dirty="0" err="1"/>
              <a:t>categoriile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 in slide-</a:t>
            </a:r>
            <a:r>
              <a:rPr lang="en-US" sz="1400" dirty="0" err="1"/>
              <a:t>ul</a:t>
            </a:r>
            <a:r>
              <a:rPr lang="en-US" sz="1400" dirty="0"/>
              <a:t> anterior, </a:t>
            </a:r>
            <a:r>
              <a:rPr lang="en-US" sz="1400" dirty="0" err="1"/>
              <a:t>folosind</a:t>
            </a:r>
            <a:r>
              <a:rPr lang="en-US" sz="1400" dirty="0"/>
              <a:t> un script de </a:t>
            </a:r>
            <a:r>
              <a:rPr lang="en-US" sz="1400" dirty="0" err="1"/>
              <a:t>automatizare</a:t>
            </a:r>
            <a:r>
              <a:rPr lang="en-US" sz="1400" dirty="0"/>
              <a:t> in Python, cu </a:t>
            </a:r>
            <a:r>
              <a:rPr lang="en-US" sz="1400" dirty="0" err="1"/>
              <a:t>libraria</a:t>
            </a:r>
            <a:r>
              <a:rPr lang="en-US" sz="1400" dirty="0"/>
              <a:t> Selenium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 am extras </a:t>
            </a:r>
            <a:r>
              <a:rPr lang="en-US" sz="1400" dirty="0" err="1"/>
              <a:t>atat</a:t>
            </a:r>
            <a:r>
              <a:rPr lang="en-US" sz="1400" dirty="0"/>
              <a:t> </a:t>
            </a:r>
            <a:r>
              <a:rPr lang="en-US" sz="1400" dirty="0" err="1"/>
              <a:t>textul</a:t>
            </a:r>
            <a:r>
              <a:rPr lang="en-US" sz="1400" dirty="0"/>
              <a:t> cat si metadata </a:t>
            </a:r>
            <a:r>
              <a:rPr lang="en-US" sz="1400" dirty="0" err="1"/>
              <a:t>despre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, precum data </a:t>
            </a:r>
            <a:r>
              <a:rPr lang="en-US" sz="1400" dirty="0" err="1"/>
              <a:t>publicarii</a:t>
            </a:r>
            <a:r>
              <a:rPr lang="en-US" sz="1400" dirty="0"/>
              <a:t>, </a:t>
            </a:r>
            <a:r>
              <a:rPr lang="en-US" sz="1400" dirty="0" err="1"/>
              <a:t>categoria</a:t>
            </a:r>
            <a:r>
              <a:rPr lang="en-US" sz="1400" dirty="0"/>
              <a:t> si </a:t>
            </a:r>
            <a:r>
              <a:rPr lang="en-US" sz="1400" dirty="0" err="1"/>
              <a:t>titlul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Am pus </a:t>
            </a:r>
            <a:r>
              <a:rPr lang="en-US" sz="1400" dirty="0" err="1"/>
              <a:t>aceste</a:t>
            </a:r>
            <a:r>
              <a:rPr lang="en-US" sz="1400" dirty="0"/>
              <a:t> date </a:t>
            </a:r>
            <a:r>
              <a:rPr lang="en-US" sz="1400" dirty="0" err="1"/>
              <a:t>intr</a:t>
            </a:r>
            <a:r>
              <a:rPr lang="en-US" sz="1400" dirty="0"/>
              <a:t>-o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atat</a:t>
            </a:r>
            <a:r>
              <a:rPr lang="en-US" sz="1400" dirty="0"/>
              <a:t> SQLite,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accesarea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facila</a:t>
            </a:r>
            <a:r>
              <a:rPr lang="en-US" sz="1400" dirty="0"/>
              <a:t> din cod, cat si in </a:t>
            </a:r>
            <a:r>
              <a:rPr lang="en-US" sz="1400" dirty="0" err="1"/>
              <a:t>fisiere</a:t>
            </a:r>
            <a:r>
              <a:rPr lang="en-US" sz="1400" dirty="0"/>
              <a:t> 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3AB3-44C0-2E72-FC80-63DABB3D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13" y="2952377"/>
            <a:ext cx="971177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778EF-9ADE-42D4-63F6-6BF99767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42A97-EBFF-BEA8-6A67-6DC683BB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8E6B-6A95-DDDF-A867-D5AC5E25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articolele</a:t>
            </a:r>
            <a:r>
              <a:rPr lang="en-US" dirty="0"/>
              <a:t> din Moldova si Romania (</a:t>
            </a:r>
            <a:r>
              <a:rPr lang="en-US" dirty="0" err="1"/>
              <a:t>bineinteles</a:t>
            </a:r>
            <a:r>
              <a:rPr lang="en-US" dirty="0"/>
              <a:t>, </a:t>
            </a:r>
            <a:r>
              <a:rPr lang="en-US" dirty="0" err="1"/>
              <a:t>separat</a:t>
            </a:r>
            <a:r>
              <a:rPr lang="en-US" dirty="0"/>
              <a:t>)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si 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: mean, median si standard deviation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Apoi</a:t>
            </a:r>
            <a:r>
              <a:rPr lang="en-US" dirty="0"/>
              <a:t> am </a:t>
            </a:r>
            <a:r>
              <a:rPr lang="en-US" dirty="0" err="1"/>
              <a:t>grupat</a:t>
            </a:r>
            <a:r>
              <a:rPr lang="en-US" dirty="0"/>
              <a:t> </a:t>
            </a:r>
            <a:r>
              <a:rPr lang="en-US" dirty="0" err="1"/>
              <a:t>artcolele</a:t>
            </a:r>
            <a:r>
              <a:rPr lang="en-US" dirty="0"/>
              <a:t> pe </a:t>
            </a:r>
            <a:r>
              <a:rPr lang="en-US" dirty="0" err="1"/>
              <a:t>categori</a:t>
            </a:r>
            <a:r>
              <a:rPr lang="en-US" dirty="0"/>
              <a:t> si </a:t>
            </a:r>
            <a:r>
              <a:rPr lang="en-US" dirty="0" err="1"/>
              <a:t>repetam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, pe care le </a:t>
            </a:r>
            <a:r>
              <a:rPr lang="en-US" dirty="0" err="1"/>
              <a:t>salvam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.csv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B7821-CBF5-9EC5-BF9C-8204FDA1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67" y="3987012"/>
            <a:ext cx="3699934" cy="2452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DC558-B277-A340-2B2A-17F2C69A2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767" y="1029375"/>
            <a:ext cx="3699934" cy="1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03B8-6087-2CF1-8F4A-CD7E162A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3BA-7B68-504F-380A-DBDD6C44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34-CEA7-E998-2482-FE6E3B40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mediile</a:t>
            </a:r>
            <a:r>
              <a:rPr lang="en-US" dirty="0"/>
              <a:t> si </a:t>
            </a:r>
            <a:r>
              <a:rPr lang="en-US" dirty="0" err="1"/>
              <a:t>deviatiile</a:t>
            </a:r>
            <a:r>
              <a:rPr lang="en-US" dirty="0"/>
              <a:t> standard pe </a:t>
            </a:r>
            <a:r>
              <a:rPr lang="en-US" dirty="0" err="1"/>
              <a:t>cele</a:t>
            </a:r>
            <a:r>
              <a:rPr lang="en-US" dirty="0"/>
              <a:t> 2 limbi</a:t>
            </a:r>
          </a:p>
        </p:txBody>
      </p:sp>
    </p:spTree>
    <p:extLst>
      <p:ext uri="{BB962C8B-B14F-4D97-AF65-F5344CB8AC3E}">
        <p14:creationId xmlns:p14="http://schemas.microsoft.com/office/powerpoint/2010/main" val="40987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174F-1872-D30D-106C-0755678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AAC-0778-0B7B-02AA-98D664CB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sine: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9E5-DAA2-05F1-B736-0FAC48DA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de tip Logistic Regression cu </a:t>
            </a:r>
            <a:r>
              <a:rPr lang="en-US" dirty="0" err="1"/>
              <a:t>l2</a:t>
            </a:r>
            <a:r>
              <a:rPr lang="en-US" dirty="0"/>
              <a:t>, un vectorizer cu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setari</a:t>
            </a:r>
            <a:r>
              <a:rPr lang="en-US" dirty="0"/>
              <a:t>:</a:t>
            </a:r>
          </a:p>
          <a:p>
            <a:pPr marL="720000" lvl="2" indent="0">
              <a:buNone/>
            </a:pP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min_df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get_stop_words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720000" lvl="2" indent="0">
              <a:buNone/>
            </a:pPr>
            <a:r>
              <a:rPr lang="en-US" dirty="0"/>
              <a:t>si un grid search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hyperparameter tuning</a:t>
            </a:r>
          </a:p>
          <a:p>
            <a:pPr marL="756900" lvl="1" indent="-342900">
              <a:buAutoNum type="arabicPeriod"/>
            </a:pPr>
            <a:r>
              <a:rPr lang="en-US" dirty="0" err="1"/>
              <a:t>Datele</a:t>
            </a:r>
            <a:r>
              <a:rPr lang="en-US" dirty="0"/>
              <a:t> sunt stratified split</a:t>
            </a:r>
          </a:p>
          <a:p>
            <a:pPr marL="756900" lvl="1" indent="-342900">
              <a:buFont typeface="Wingdings 2" charset="2"/>
              <a:buAutoNum type="arabicPeriod"/>
            </a:pPr>
            <a:r>
              <a:rPr lang="en-US" dirty="0" err="1"/>
              <a:t>Pentru</a:t>
            </a:r>
            <a:r>
              <a:rPr lang="en-US" dirty="0"/>
              <a:t> a nu face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biased, am ales </a:t>
            </a:r>
            <a:r>
              <a:rPr lang="en-US" dirty="0" err="1"/>
              <a:t>sa</a:t>
            </a:r>
            <a:r>
              <a:rPr lang="en-US" dirty="0"/>
              <a:t> ii dam cate 916 </a:t>
            </a:r>
            <a:r>
              <a:rPr lang="en-US" dirty="0" err="1"/>
              <a:t>articole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(Romania – Moldova)</a:t>
            </a:r>
          </a:p>
          <a:p>
            <a:pPr marL="756900" lvl="1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75DA2-569A-2D2D-C416-189B146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084897"/>
            <a:ext cx="83736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EE383-7D18-FDEA-644A-C3C92523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97E9-CA5F-9325-F916-34C00CED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0F40-905D-F778-E3FF-3B2B287A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are o </a:t>
            </a:r>
            <a:r>
              <a:rPr lang="en-US" dirty="0" err="1"/>
              <a:t>acuratete</a:t>
            </a:r>
            <a:r>
              <a:rPr lang="en-US" dirty="0"/>
              <a:t> de 99% </a:t>
            </a:r>
            <a:r>
              <a:rPr lang="en-US" dirty="0" err="1"/>
              <a:t>atat</a:t>
            </a:r>
            <a:r>
              <a:rPr lang="en-US" dirty="0"/>
              <a:t> pe </a:t>
            </a:r>
            <a:r>
              <a:rPr lang="en-US" dirty="0" err="1"/>
              <a:t>romana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Romania cat si pe </a:t>
            </a:r>
            <a:r>
              <a:rPr lang="en-US" dirty="0" err="1"/>
              <a:t>cea</a:t>
            </a:r>
            <a:r>
              <a:rPr lang="en-US" dirty="0"/>
              <a:t> in Moldova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indeajuns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diferentieze</a:t>
            </a:r>
            <a:r>
              <a:rPr lang="en-US" dirty="0"/>
              <a:t> bine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FD73D-4D2D-AC45-330B-2AEF06F6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126A-A3F9-7AD1-302C-9AC95325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F9D6-A406-3DE1-561D-37427879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BAC9-8EFE-876B-2230-A876B864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a 2 </a:t>
            </a:r>
            <a:r>
              <a:rPr lang="en-US" dirty="0" err="1"/>
              <a:t>modele</a:t>
            </a:r>
            <a:r>
              <a:rPr lang="en-US" dirty="0"/>
              <a:t> care au ca input feature POS </a:t>
            </a:r>
            <a:r>
              <a:rPr lang="en-US" dirty="0" err="1"/>
              <a:t>dependente</a:t>
            </a:r>
            <a:r>
              <a:rPr lang="en-US" dirty="0"/>
              <a:t> de context </a:t>
            </a:r>
            <a:r>
              <a:rPr lang="en-US" dirty="0" err="1"/>
              <a:t>dar</a:t>
            </a:r>
            <a:r>
              <a:rPr lang="en-US" dirty="0"/>
              <a:t> si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pPr marL="756900" lvl="1" indent="-342900">
              <a:buAutoNum type="arabicPeriod"/>
            </a:pPr>
            <a:r>
              <a:rPr lang="en-US" dirty="0"/>
              <a:t>Am extras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am </a:t>
            </a:r>
            <a:r>
              <a:rPr lang="en-US" dirty="0" err="1"/>
              <a:t>retinut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10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Ca model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Logistic Regression cu </a:t>
            </a:r>
            <a:r>
              <a:rPr lang="en-US" dirty="0" err="1"/>
              <a:t>L2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bibliotecii</a:t>
            </a:r>
            <a:r>
              <a:rPr lang="en-US" dirty="0"/>
              <a:t> NLP-Cube de la Adobe,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pacate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pe care </a:t>
            </a:r>
            <a:r>
              <a:rPr lang="en-US" dirty="0" err="1"/>
              <a:t>noi</a:t>
            </a:r>
            <a:r>
              <a:rPr lang="en-US" dirty="0"/>
              <a:t> nu le 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275F3-845D-0D02-2AB9-A62DEFFA6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35762-5275-4E81-F98F-742D5DD5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708E-1664-AEA0-ED21-79ADD76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dependent de context are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f1</a:t>
            </a:r>
            <a:r>
              <a:rPr lang="en-US" dirty="0"/>
              <a:t> de 1 pe Moldova si 0.98 pe Romania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si contextual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diferentiate</a:t>
            </a:r>
            <a:r>
              <a:rPr lang="en-US" dirty="0"/>
              <a:t> “</a:t>
            </a:r>
            <a:r>
              <a:rPr lang="en-US" dirty="0" err="1"/>
              <a:t>lejer</a:t>
            </a:r>
            <a:r>
              <a:rPr lang="en-US" dirty="0"/>
              <a:t>”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869119-CD5A-4104-61B5-907E7815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Consolas</vt:lpstr>
      <vt:lpstr>Wingdings 2</vt:lpstr>
      <vt:lpstr>SlateVTI</vt:lpstr>
      <vt:lpstr>Analiza euristica a diferentelor lingvistice dintre limba romana scrisa in Romania si cea scrisa in Moldova</vt:lpstr>
      <vt:lpstr>Abordare</vt:lpstr>
      <vt:lpstr>1. Colectarea datelor</vt:lpstr>
      <vt:lpstr>2. Statistici independente de context</vt:lpstr>
      <vt:lpstr>Concluzii</vt:lpstr>
      <vt:lpstr>2. Clasificatori binari: cu feature-uri cuvintele in sine: </vt:lpstr>
      <vt:lpstr>Concluzii</vt:lpstr>
      <vt:lpstr>2. Clasificatori binari: cu feature-uri parti de vorbire </vt:lpstr>
      <vt:lpstr>Concluzii</vt:lpstr>
      <vt:lpstr>3. Dependency trees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Tindeche</dc:creator>
  <cp:lastModifiedBy>Alexandru Tindeche</cp:lastModifiedBy>
  <cp:revision>24</cp:revision>
  <dcterms:created xsi:type="dcterms:W3CDTF">2024-02-05T16:27:33Z</dcterms:created>
  <dcterms:modified xsi:type="dcterms:W3CDTF">2024-02-05T19:38:09Z</dcterms:modified>
</cp:coreProperties>
</file>