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9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6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9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5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8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8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7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1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8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1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4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9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0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78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42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89D7-8258-36C9-5BB2-A77CEDBE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Analiza </a:t>
            </a:r>
            <a:r>
              <a:rPr lang="en-US" sz="3000" err="1"/>
              <a:t>euristica</a:t>
            </a:r>
            <a:r>
              <a:rPr lang="en-US" sz="3000"/>
              <a:t> a </a:t>
            </a:r>
            <a:r>
              <a:rPr lang="en-US" sz="3000" err="1"/>
              <a:t>diferentelor</a:t>
            </a:r>
            <a:r>
              <a:rPr lang="en-US" sz="3000"/>
              <a:t> </a:t>
            </a:r>
            <a:r>
              <a:rPr lang="en-US" sz="3000" err="1"/>
              <a:t>lingvistice</a:t>
            </a:r>
            <a:r>
              <a:rPr lang="en-US" sz="3000"/>
              <a:t> </a:t>
            </a:r>
            <a:r>
              <a:rPr lang="en-US" sz="3000" err="1"/>
              <a:t>dintre</a:t>
            </a:r>
            <a:r>
              <a:rPr lang="en-US" sz="3000"/>
              <a:t> </a:t>
            </a:r>
            <a:r>
              <a:rPr lang="en-US" sz="3000" err="1"/>
              <a:t>limba</a:t>
            </a:r>
            <a:r>
              <a:rPr lang="en-US" sz="3000"/>
              <a:t> </a:t>
            </a:r>
            <a:r>
              <a:rPr lang="en-US" sz="3000" err="1"/>
              <a:t>romana</a:t>
            </a:r>
            <a:r>
              <a:rPr lang="en-US" sz="3000"/>
              <a:t> </a:t>
            </a:r>
            <a:r>
              <a:rPr lang="en-US" sz="3000" err="1"/>
              <a:t>scrisa</a:t>
            </a:r>
            <a:r>
              <a:rPr lang="en-US" sz="3000"/>
              <a:t> in Romania si </a:t>
            </a:r>
            <a:r>
              <a:rPr lang="en-US" sz="3000" err="1"/>
              <a:t>cea</a:t>
            </a:r>
            <a:r>
              <a:rPr lang="en-US" sz="3000"/>
              <a:t> </a:t>
            </a:r>
            <a:r>
              <a:rPr lang="en-US" sz="3000" err="1"/>
              <a:t>scrisa</a:t>
            </a:r>
            <a:r>
              <a:rPr lang="en-US" sz="3000"/>
              <a:t> in Moldova</a:t>
            </a:r>
            <a:endParaRPr lang="en-GB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62D98-13F0-4615-9F20-946611AB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1988C"/>
                </a:solidFill>
              </a:rPr>
              <a:t>Tindeche Alexandru</a:t>
            </a:r>
            <a:br>
              <a:rPr lang="en-US" dirty="0">
                <a:solidFill>
                  <a:srgbClr val="C1988C"/>
                </a:solidFill>
              </a:rPr>
            </a:br>
            <a:r>
              <a:rPr lang="en-US" dirty="0">
                <a:solidFill>
                  <a:srgbClr val="C1988C"/>
                </a:solidFill>
              </a:rPr>
              <a:t>Florin Dinu</a:t>
            </a:r>
          </a:p>
          <a:p>
            <a:r>
              <a:rPr lang="en-US" dirty="0" err="1">
                <a:solidFill>
                  <a:srgbClr val="C1988C"/>
                </a:solidFill>
              </a:rPr>
              <a:t>Proiect</a:t>
            </a:r>
            <a:r>
              <a:rPr lang="en-US" dirty="0">
                <a:solidFill>
                  <a:srgbClr val="C1988C"/>
                </a:solidFill>
              </a:rPr>
              <a:t> </a:t>
            </a:r>
            <a:r>
              <a:rPr lang="en-US" dirty="0" err="1">
                <a:solidFill>
                  <a:srgbClr val="C1988C"/>
                </a:solidFill>
              </a:rPr>
              <a:t>coordonat</a:t>
            </a:r>
            <a:r>
              <a:rPr lang="en-US" dirty="0">
                <a:solidFill>
                  <a:srgbClr val="C1988C"/>
                </a:solidFill>
              </a:rPr>
              <a:t> de: Sergiu </a:t>
            </a:r>
            <a:r>
              <a:rPr lang="en-US" dirty="0" err="1">
                <a:solidFill>
                  <a:srgbClr val="C1988C"/>
                </a:solidFill>
              </a:rPr>
              <a:t>Nisioi</a:t>
            </a:r>
            <a:endParaRPr lang="en-GB" dirty="0">
              <a:solidFill>
                <a:srgbClr val="C1988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E2EAE203-BD98-86C6-901E-61AF562EB7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57" r="27180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97AF-F489-F3D0-0834-23FD21BF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Abordare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372A-A9B6-0231-A741-2C5300F2D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353762" cy="4548995"/>
          </a:xfrm>
        </p:spPr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cat si </a:t>
            </a:r>
            <a:r>
              <a:rPr lang="en-US" dirty="0" err="1"/>
              <a:t>dependente</a:t>
            </a:r>
            <a:r>
              <a:rPr lang="en-US" dirty="0"/>
              <a:t> de context</a:t>
            </a:r>
          </a:p>
          <a:p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de context:</a:t>
            </a:r>
          </a:p>
          <a:p>
            <a:pPr lvl="1"/>
            <a:r>
              <a:rPr lang="en-US" dirty="0"/>
              <a:t>Analiza </a:t>
            </a:r>
            <a:r>
              <a:rPr lang="en-US" dirty="0" err="1"/>
              <a:t>statistica</a:t>
            </a:r>
            <a:r>
              <a:rPr lang="en-US" dirty="0"/>
              <a:t> a </a:t>
            </a:r>
            <a:r>
              <a:rPr lang="en-US" dirty="0" err="1"/>
              <a:t>articolelor</a:t>
            </a:r>
            <a:r>
              <a:rPr lang="en-US" dirty="0"/>
              <a:t> din Moldova si </a:t>
            </a:r>
            <a:r>
              <a:rPr lang="en-US" dirty="0" err="1"/>
              <a:t>cele</a:t>
            </a:r>
            <a:r>
              <a:rPr lang="en-US" dirty="0"/>
              <a:t> din Romania (media, </a:t>
            </a:r>
            <a:r>
              <a:rPr lang="en-US" dirty="0" err="1"/>
              <a:t>mediana</a:t>
            </a:r>
            <a:r>
              <a:rPr lang="en-US" dirty="0"/>
              <a:t>, </a:t>
            </a:r>
            <a:r>
              <a:rPr lang="en-US" dirty="0" err="1"/>
              <a:t>deviatia</a:t>
            </a:r>
            <a:r>
              <a:rPr lang="en-US" dirty="0"/>
              <a:t> standard pe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articolelor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Analiza </a:t>
            </a:r>
            <a:r>
              <a:rPr lang="en-US" dirty="0" err="1"/>
              <a:t>precizata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sus,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impartita</a:t>
            </a:r>
            <a:r>
              <a:rPr lang="en-US" dirty="0"/>
              <a:t> pe </a:t>
            </a:r>
            <a:r>
              <a:rPr lang="en-US" dirty="0" err="1"/>
              <a:t>categoriile</a:t>
            </a:r>
            <a:r>
              <a:rPr lang="en-US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722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1988C"/>
      </a:accent1>
      <a:accent2>
        <a:srgbClr val="B5A17C"/>
      </a:accent2>
      <a:accent3>
        <a:srgbClr val="A4A67E"/>
      </a:accent3>
      <a:accent4>
        <a:srgbClr val="90AA74"/>
      </a:accent4>
      <a:accent5>
        <a:srgbClr val="86AB81"/>
      </a:accent5>
      <a:accent6>
        <a:srgbClr val="77AF89"/>
      </a:accent6>
      <a:hlink>
        <a:srgbClr val="5C8A98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SlateVTI</vt:lpstr>
      <vt:lpstr>Analiza euristica a diferentelor lingvistice dintre limba romana scrisa in Romania si cea scrisa in Moldova</vt:lpstr>
      <vt:lpstr>Abordare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Tindeche</dc:creator>
  <cp:lastModifiedBy>Alexandru Tindeche</cp:lastModifiedBy>
  <cp:revision>3</cp:revision>
  <dcterms:created xsi:type="dcterms:W3CDTF">2024-02-05T16:27:33Z</dcterms:created>
  <dcterms:modified xsi:type="dcterms:W3CDTF">2024-02-05T17:04:30Z</dcterms:modified>
</cp:coreProperties>
</file>