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5" d="100"/>
          <a:sy n="115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C9EB-C791-720D-9D16-3EE4F05E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B7CB8-2FAC-D42B-F574-A6DEE235D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8C7E-E026-4EC4-8442-41D03AC4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6140-671A-AAFF-493D-77870D10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EB50-28DD-5EEA-BA91-3E0038FA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1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1748-6728-563F-CF31-7E46D3D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6575C-8862-EBAB-9DA3-70E29A55E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6B64-525F-A59C-8E16-58508737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C9F1-77DE-8474-5E52-16B7F268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8A2F-F51F-4EBF-CBCD-EFFBD825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98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25E69-31EB-3AF7-4FF5-8924D2FEA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DFB57-7659-07C8-6BB6-21D09700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4DB28-FFCD-18D6-E001-ED2904B9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BF82-EE1B-BB66-0B5F-DFE23F1F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32B3-AA51-295A-FC32-D2C720D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81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A694-A6AB-352A-732C-5983BA17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747E-EB41-FB94-77F0-97936194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118C-59EF-C62C-FB88-A25EDE4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AC93-D0BC-B2EC-2A6C-DEFB0B57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2AB4-4985-AA65-67CA-A9917E86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23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3868-F929-0FB1-719B-98793627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1DD5-23F0-58AB-7F15-A33B9DB8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B35F-6E4C-298E-B60C-32CB1BB0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ACDC-A785-AFC1-4AA3-F817B371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6167-B079-646E-BDCB-98612D2B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0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C853-AFA1-ED2E-6F87-B6884339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6B46-9E09-C61E-5308-F63AF6DD6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A3F7-0039-AAF0-DB3E-3AB47173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138D-EA0F-4422-B06B-CF969F65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6389-51A8-CFA6-CF86-5C70AADA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B0C1-428F-D1D4-958F-5479ADF2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07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78FB-E1C3-9489-B1C5-CF72B422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CEDA-52EE-D23F-DDE0-EDFB0F7B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13EFC-227C-6273-66A4-200898A83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6B5EC-0D71-4885-61AF-F29F537AE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10B6D-5997-191A-6459-9E4DD3DF5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ECE1C-562B-1A86-7BEA-2E51B116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487F7-6902-AC90-A498-6754535C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D4DF2-1A71-773B-2DC1-ECE8C32F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2853-F2CA-1E7E-E5A9-02DDFA4B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2B252-75F4-E23A-3583-0CBB8262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4BD49-69E3-1F70-A7DA-1254E138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BDEC-4F25-D1EA-2D4C-EE6F733C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33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D980C-DBB3-1CB6-420A-2ACBB842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9922C-4183-4A45-802B-1CC88A06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0E14-41D9-9990-C289-DF3F952A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40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6679-0002-4720-BCAB-15DD2356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89A3-98AB-11DB-DBFB-76A00C54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1EA05-7265-2783-3B27-4327F352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99DB0-5CE6-6E22-D243-46440E93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02A3A-6E22-352D-FA92-460E9B32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7760-224A-B7BE-8818-E107C428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87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D040-E6BB-A7A5-27DC-F86F7D25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DEA-9240-D429-5733-C7B168B3C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BA9B5-685B-3018-F3EC-B87EAB6E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B4F2-6B69-EDDC-6052-45399A18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30A53-0394-64D9-9EBD-98E15E56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6EF6A-A0C9-CB45-C949-DDB72E0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49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D9089-A23C-7C06-9DBA-ABD0E362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DE0E-5243-2B8F-4A6C-1D22B9E8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CDFE-AB6A-D3EF-B957-A6E8FA9B1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6D98-292F-47A5-8873-7C6878D3A081}" type="datetimeFigureOut">
              <a:rPr lang="it-IT" smtClean="0"/>
              <a:t>28/08/2023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A4DD-9271-B8DC-5C92-550D0F3C8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80BF-E708-EBC1-80F0-E314392D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A5DE-1401-4A18-8ED0-65040BD709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95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97F5-1C4A-524B-0820-31969D714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LabMGF Warehouse Manager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12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3CD2-6A52-D80B-75E9-856F09DA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45B-D719-3C1A-BFF7-9A4110BB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an all-in-one tool developed to simplify the management of the equipment in the LabMGF warehouse of related documentation and sharing.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160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77B7-E1DF-7CE3-EFCB-A239EA3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use it?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C906-759C-F511-C33A-2FC516BA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users: will be able to make requests to reserve a list of instruments and accessories, view the status of their requests and download documents related to approved requests, report malfunctions or defects of instruments or accessories.</a:t>
            </a:r>
          </a:p>
          <a:p>
            <a:r>
              <a:rPr lang="en-US" dirty="0"/>
              <a:t>Superusers: will be able to add, remove, edit and link equipment and documentation, view user reports</a:t>
            </a:r>
          </a:p>
          <a:p>
            <a:r>
              <a:rPr lang="en-US" dirty="0"/>
              <a:t>Administrators: will be able to change user roles, approve, reject or mark as pending user requests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55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77B7-E1DF-7CE3-EFCB-A239EA3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architecture is it designed with? 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C906-759C-F511-C33A-2FC516BA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back-end code was developed using Jakarta Servlet 10.0.</a:t>
            </a:r>
          </a:p>
          <a:p>
            <a:r>
              <a:rPr lang="en-US" dirty="0"/>
              <a:t>The front-end code was developed using HTML and JavaScript.</a:t>
            </a:r>
          </a:p>
          <a:p>
            <a:r>
              <a:rPr lang="en-US" dirty="0"/>
              <a:t>The database code was developed using MySQL 8.</a:t>
            </a:r>
          </a:p>
          <a:p>
            <a:r>
              <a:rPr lang="en-US" dirty="0"/>
              <a:t>The web Server is managed by Tomcat 10.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914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20FE-2622-7DEC-4AC7-C20BA796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external libraries were used?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3895-5DA4-990D-F4C2-9A0DAC49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Front-end: </a:t>
            </a:r>
          </a:p>
          <a:p>
            <a:pPr lvl="1"/>
            <a:r>
              <a:rPr lang="it-IT" dirty="0"/>
              <a:t>Bootstrap 5 for style management</a:t>
            </a:r>
          </a:p>
          <a:p>
            <a:pPr lvl="1"/>
            <a:r>
              <a:rPr lang="it-IT" dirty="0"/>
              <a:t>bootstrap-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table</a:t>
            </a:r>
            <a:r>
              <a:rPr lang="it-IT" dirty="0"/>
              <a:t> management</a:t>
            </a:r>
          </a:p>
          <a:p>
            <a:pPr lvl="1"/>
            <a:r>
              <a:rPr lang="it-IT" dirty="0"/>
              <a:t>full-</a:t>
            </a:r>
            <a:r>
              <a:rPr lang="it-IT" dirty="0" err="1"/>
              <a:t>calendar</a:t>
            </a:r>
            <a:r>
              <a:rPr lang="it-IT" dirty="0"/>
              <a:t> for </a:t>
            </a:r>
            <a:r>
              <a:rPr lang="it-IT" dirty="0" err="1"/>
              <a:t>calendar</a:t>
            </a:r>
            <a:r>
              <a:rPr lang="it-IT" dirty="0"/>
              <a:t> management. </a:t>
            </a:r>
          </a:p>
          <a:p>
            <a:pPr lvl="1"/>
            <a:r>
              <a:rPr lang="it-IT" dirty="0" err="1"/>
              <a:t>iconsvg.xyz</a:t>
            </a:r>
            <a:r>
              <a:rPr lang="it-IT" dirty="0"/>
              <a:t> for </a:t>
            </a:r>
            <a:r>
              <a:rPr lang="it-IT" dirty="0" err="1"/>
              <a:t>icons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  <a:p>
            <a:r>
              <a:rPr lang="it-IT" dirty="0"/>
              <a:t>Back-end: </a:t>
            </a:r>
          </a:p>
          <a:p>
            <a:pPr lvl="1"/>
            <a:r>
              <a:rPr lang="it-IT" dirty="0" err="1"/>
              <a:t>mysql</a:t>
            </a:r>
            <a:r>
              <a:rPr lang="it-IT" dirty="0"/>
              <a:t>-</a:t>
            </a:r>
            <a:r>
              <a:rPr lang="it-IT" dirty="0" err="1"/>
              <a:t>connector</a:t>
            </a:r>
            <a:r>
              <a:rPr lang="it-IT" dirty="0"/>
              <a:t>-j for database connection</a:t>
            </a:r>
          </a:p>
          <a:p>
            <a:pPr lvl="1"/>
            <a:r>
              <a:rPr lang="it-IT" dirty="0" err="1"/>
              <a:t>jakarta</a:t>
            </a:r>
            <a:r>
              <a:rPr lang="it-IT" dirty="0"/>
              <a:t> mail for mail management</a:t>
            </a:r>
          </a:p>
          <a:p>
            <a:pPr lvl="1"/>
            <a:r>
              <a:rPr lang="it-IT" dirty="0" err="1"/>
              <a:t>google</a:t>
            </a:r>
            <a:r>
              <a:rPr lang="it-IT" dirty="0"/>
              <a:t> </a:t>
            </a:r>
            <a:r>
              <a:rPr lang="it-IT" dirty="0" err="1"/>
              <a:t>gson</a:t>
            </a:r>
            <a:r>
              <a:rPr lang="it-IT" dirty="0"/>
              <a:t> for </a:t>
            </a:r>
            <a:r>
              <a:rPr lang="it-IT" dirty="0" err="1"/>
              <a:t>json</a:t>
            </a:r>
            <a:r>
              <a:rPr lang="it-IT" dirty="0"/>
              <a:t> management (</a:t>
            </a:r>
            <a:r>
              <a:rPr lang="it-IT" dirty="0" err="1"/>
              <a:t>used</a:t>
            </a:r>
            <a:r>
              <a:rPr lang="it-IT" dirty="0"/>
              <a:t> in client </a:t>
            </a:r>
            <a:r>
              <a:rPr lang="it-IT" dirty="0" err="1"/>
              <a:t>communication</a:t>
            </a:r>
            <a:r>
              <a:rPr lang="it-IT" dirty="0"/>
              <a:t> and for reading </a:t>
            </a:r>
            <a:r>
              <a:rPr lang="it-IT" dirty="0" err="1"/>
              <a:t>config</a:t>
            </a:r>
            <a:r>
              <a:rPr lang="it-IT" dirty="0"/>
              <a:t> files)</a:t>
            </a:r>
          </a:p>
          <a:p>
            <a:pPr lvl="1"/>
            <a:r>
              <a:rPr lang="it-IT" dirty="0" err="1"/>
              <a:t>bcrypt</a:t>
            </a:r>
            <a:r>
              <a:rPr lang="it-IT" dirty="0"/>
              <a:t> for secure password management.</a:t>
            </a:r>
          </a:p>
        </p:txBody>
      </p:sp>
    </p:spTree>
    <p:extLst>
      <p:ext uri="{BB962C8B-B14F-4D97-AF65-F5344CB8AC3E}">
        <p14:creationId xmlns:p14="http://schemas.microsoft.com/office/powerpoint/2010/main" val="2266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6882-E8D8-2AA9-0ADD-E52EA2F6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security implemented?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C0A7-D5A4-6290-F47D-359E755B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three filters in order to access any resource:</a:t>
            </a:r>
          </a:p>
          <a:p>
            <a:pPr lvl="1"/>
            <a:r>
              <a:rPr lang="en-US" dirty="0" err="1"/>
              <a:t>UserChecker</a:t>
            </a:r>
            <a:r>
              <a:rPr lang="en-US" dirty="0"/>
              <a:t>: this will check that either the resource is public, or the user is authenticated. </a:t>
            </a:r>
          </a:p>
          <a:p>
            <a:pPr lvl="1"/>
            <a:r>
              <a:rPr lang="en-US" dirty="0" err="1"/>
              <a:t>SuperUserChecker</a:t>
            </a:r>
            <a:r>
              <a:rPr lang="en-US" dirty="0"/>
              <a:t>: for any action or resource that needs superuser’s clearance, this filter will block any basic user request.</a:t>
            </a:r>
          </a:p>
          <a:p>
            <a:pPr lvl="1"/>
            <a:r>
              <a:rPr lang="en-US" dirty="0" err="1"/>
              <a:t>AdminChecker</a:t>
            </a:r>
            <a:r>
              <a:rPr lang="en-US" dirty="0"/>
              <a:t>: for any action or resource that needs superuser’s clearance, this filter will block any basic user or superuser request.</a:t>
            </a:r>
          </a:p>
          <a:p>
            <a:r>
              <a:rPr lang="en-US" dirty="0"/>
              <a:t>Since the service will be used in local network (or possibly via VPN), it doesn’t implement any https strategy.</a:t>
            </a:r>
          </a:p>
          <a:p>
            <a:r>
              <a:rPr lang="en-US" dirty="0"/>
              <a:t>All passwords are stored as hashed strings and cannot be decrypted by anyone.</a:t>
            </a:r>
          </a:p>
          <a:p>
            <a:r>
              <a:rPr lang="en-US" dirty="0"/>
              <a:t>No sensitive information is ever sent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76939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DBBA-E18F-5D95-4D5F-1FE1EC1B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service be accessible?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D190-89D1-5E3B-950E-66E0AECF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will run as a service in an Ubuntu server 22.04 virtual machine hosted by a Windows 10 server.</a:t>
            </a:r>
          </a:p>
          <a:p>
            <a:r>
              <a:rPr lang="en-US" dirty="0"/>
              <a:t>A proxy can be used to get a simpler address, but for the moment the website will be reachable at </a:t>
            </a:r>
          </a:p>
          <a:p>
            <a:pPr lvl="1"/>
            <a:r>
              <a:rPr lang="en-US" dirty="0"/>
              <a:t>virtual machine IP</a:t>
            </a:r>
          </a:p>
          <a:p>
            <a:pPr lvl="1"/>
            <a:r>
              <a:rPr lang="en-US" dirty="0"/>
              <a:t>port: 8080</a:t>
            </a:r>
          </a:p>
          <a:p>
            <a:pPr lvl="1"/>
            <a:r>
              <a:rPr lang="en-US" dirty="0"/>
              <a:t>path: /LabMGFWarehouseManager/</a:t>
            </a:r>
          </a:p>
          <a:p>
            <a:r>
              <a:rPr lang="en-US" dirty="0"/>
              <a:t>When any action concerns a user, they will receive an email from the service, notifying the news.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0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80BE-4340-5CA7-3BFA-7C724701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Database structured?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39FBF0-3B61-BAB4-7077-3FDB80A3F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772" y="1280160"/>
            <a:ext cx="7202456" cy="5577840"/>
          </a:xfrm>
        </p:spPr>
      </p:pic>
    </p:spTree>
    <p:extLst>
      <p:ext uri="{BB962C8B-B14F-4D97-AF65-F5344CB8AC3E}">
        <p14:creationId xmlns:p14="http://schemas.microsoft.com/office/powerpoint/2010/main" val="285987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432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LabMGF Warehouse Manager </vt:lpstr>
      <vt:lpstr>What is it?</vt:lpstr>
      <vt:lpstr>Who will use it?</vt:lpstr>
      <vt:lpstr>What architecture is it designed with? </vt:lpstr>
      <vt:lpstr>What external libraries were used?</vt:lpstr>
      <vt:lpstr>How is the security implemented?</vt:lpstr>
      <vt:lpstr>How will the service be accessible?</vt:lpstr>
      <vt:lpstr>How is the Database structured?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LabMGF Warehouse Manager </dc:title>
  <dc:creator>Alessandro Tischer</dc:creator>
  <cp:lastModifiedBy>Alessandro Tischer</cp:lastModifiedBy>
  <cp:revision>1</cp:revision>
  <dcterms:created xsi:type="dcterms:W3CDTF">2023-08-28T10:32:20Z</dcterms:created>
  <dcterms:modified xsi:type="dcterms:W3CDTF">2023-08-28T17:04:51Z</dcterms:modified>
</cp:coreProperties>
</file>