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8D35-B43B-426E-BB47-B4BE4162E6A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4C69-1215-475A-94D3-6459E215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C28D35-B43B-426E-BB47-B4BE4162E6A8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AE764C69-1215-475A-94D3-6459E215E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653" y="6538912"/>
            <a:ext cx="4256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Mathias Brandewinder,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2013. Use freely, attributions appreciated 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" panose="020B0502040204020203" pitchFamily="34" charset="0"/>
        <a:buChar char="»"/>
        <a:defRPr sz="2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 </a:t>
            </a:r>
            <a:r>
              <a:rPr lang="en-US" dirty="0" smtClean="0"/>
              <a:t>or </a:t>
            </a:r>
            <a:r>
              <a:rPr lang="en-US" dirty="0" smtClean="0"/>
              <a:t>Spam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smtClean="0"/>
              <a:t>text into Tokens (“Nigeria”, “Diamond”, …)</a:t>
            </a:r>
          </a:p>
          <a:p>
            <a:r>
              <a:rPr lang="en-US" dirty="0" smtClean="0"/>
              <a:t>Compute </a:t>
            </a:r>
            <a:r>
              <a:rPr lang="en-US" dirty="0" smtClean="0"/>
              <a:t>the probability that text is Ham or Spam, given presence/absence of each Token</a:t>
            </a:r>
          </a:p>
          <a:p>
            <a:r>
              <a:rPr lang="en-US" dirty="0" smtClean="0"/>
              <a:t>Combine </a:t>
            </a:r>
            <a:r>
              <a:rPr lang="en-US" dirty="0" smtClean="0"/>
              <a:t>probabilities into one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Spam|Tokens</a:t>
            </a:r>
            <a:r>
              <a:rPr lang="en-US" dirty="0" smtClean="0"/>
              <a:t>)=</a:t>
            </a:r>
          </a:p>
          <a:p>
            <a:pPr marL="0" indent="0">
              <a:buNone/>
            </a:pPr>
            <a:r>
              <a:rPr lang="en-US" dirty="0" smtClean="0"/>
              <a:t>P(T1|Spam)</a:t>
            </a:r>
            <a:r>
              <a:rPr lang="en-US" dirty="0" err="1" smtClean="0"/>
              <a:t>xP</a:t>
            </a:r>
            <a:r>
              <a:rPr lang="en-US" dirty="0" smtClean="0"/>
              <a:t>(T2|Spam)x … 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Tn|Spam</a:t>
            </a:r>
            <a:r>
              <a:rPr lang="en-US" dirty="0" smtClean="0"/>
              <a:t>) x P(Spam) / P(Tokens)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if SMS is Spam or Ham given a Token</a:t>
            </a:r>
          </a:p>
          <a:p>
            <a:r>
              <a:rPr lang="en-US" dirty="0" smtClean="0"/>
              <a:t>Use existing implementation to build a basic classifier</a:t>
            </a:r>
          </a:p>
          <a:p>
            <a:r>
              <a:rPr lang="en-US" dirty="0" smtClean="0"/>
              <a:t>Use your brains to make a </a:t>
            </a:r>
            <a:r>
              <a:rPr lang="en-US" u="sng" dirty="0" smtClean="0"/>
              <a:t>better</a:t>
            </a:r>
            <a:r>
              <a:rPr lang="en-US" dirty="0" smtClean="0"/>
              <a:t> classifier</a:t>
            </a:r>
          </a:p>
          <a:p>
            <a:endParaRPr lang="en-US" dirty="0"/>
          </a:p>
          <a:p>
            <a:r>
              <a:rPr lang="en-US" dirty="0" smtClean="0"/>
              <a:t>Project/guided script available at </a:t>
            </a:r>
          </a:p>
          <a:p>
            <a:r>
              <a:rPr lang="en-US" sz="3600" b="1" dirty="0" smtClean="0"/>
              <a:t>www.github.com/c4fsharp/dojo-ham-or-spam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578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20% of your email is Spam…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96531" y="2517838"/>
            <a:ext cx="6798939" cy="3248025"/>
            <a:chOff x="2468885" y="2517838"/>
            <a:chExt cx="6798939" cy="32480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799" y="2517838"/>
              <a:ext cx="3248025" cy="32480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885" y="2825877"/>
              <a:ext cx="3217540" cy="263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6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your default guess should be Ham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67000" y="1905000"/>
            <a:ext cx="6858001" cy="4486275"/>
            <a:chOff x="3047998" y="1381125"/>
            <a:chExt cx="6858001" cy="4486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724" y="1381125"/>
              <a:ext cx="4486275" cy="44862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8" y="2868491"/>
              <a:ext cx="1847850" cy="151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9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I told you the Subject was…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9916" y="1690688"/>
            <a:ext cx="9573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Subject: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Nigerian Diamonds!!!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From: prince94623@spammermail.org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Dear friend,</a:t>
            </a:r>
            <a:b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Based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 the further explicit investment information about your country from my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wish to invest in your country under your supervision.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32" y="3924300"/>
            <a:ext cx="4224337" cy="25923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80" y="2886075"/>
            <a:ext cx="1465382" cy="1198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37" y="975946"/>
            <a:ext cx="3786921" cy="37869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5667" y="2143125"/>
            <a:ext cx="1904995" cy="571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!!!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9992" y="1457325"/>
            <a:ext cx="1904995" cy="571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Diamonds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7042" y="828675"/>
            <a:ext cx="1904995" cy="571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Nigerian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6575" y="1323975"/>
            <a:ext cx="885820" cy="209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!!!</a:t>
            </a:r>
            <a:endParaRPr lang="en-US" sz="10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0460" y="1076325"/>
            <a:ext cx="885820" cy="209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Diamonds</a:t>
            </a:r>
            <a:endParaRPr lang="en-US" sz="10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7550" y="828675"/>
            <a:ext cx="885820" cy="209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Nigerian</a:t>
            </a:r>
            <a:endParaRPr lang="en-US" sz="10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442" y="638174"/>
            <a:ext cx="1904995" cy="42576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6442" y="4895849"/>
            <a:ext cx="1904995" cy="1228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2442" y="638174"/>
            <a:ext cx="1904995" cy="438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Nigeria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2442" y="4895849"/>
            <a:ext cx="1904995" cy="771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Nigeria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2442" y="1076325"/>
            <a:ext cx="1904995" cy="38195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2442" y="5667375"/>
            <a:ext cx="1904995" cy="45719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8042" y="2933698"/>
            <a:ext cx="1904995" cy="438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8042" y="3371849"/>
            <a:ext cx="1904995" cy="771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12691" y="638174"/>
            <a:ext cx="1904995" cy="20764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12692" y="2714625"/>
            <a:ext cx="1904995" cy="34099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Spam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7725" y="638174"/>
            <a:ext cx="104584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47724" y="6124572"/>
            <a:ext cx="10458451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03037" y="4143375"/>
            <a:ext cx="1009654" cy="198119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203037" y="638173"/>
            <a:ext cx="1009654" cy="229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8" idx="0"/>
          </p:cNvCxnSpPr>
          <p:nvPr/>
        </p:nvCxnSpPr>
        <p:spPr>
          <a:xfrm>
            <a:off x="5307437" y="857250"/>
            <a:ext cx="1943103" cy="207644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/>
          <p:cNvCxnSpPr>
            <a:stCxn id="5" idx="3"/>
            <a:endCxn id="9" idx="2"/>
          </p:cNvCxnSpPr>
          <p:nvPr/>
        </p:nvCxnSpPr>
        <p:spPr>
          <a:xfrm flipV="1">
            <a:off x="5307437" y="4143375"/>
            <a:ext cx="1943103" cy="1138237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47724" y="4895848"/>
            <a:ext cx="4714876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Proba</a:t>
            </a:r>
            <a:r>
              <a:rPr lang="en-US" sz="3200" dirty="0" smtClean="0"/>
              <a:t> (email is Spam, if contains “Nigeria”) =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P (email contains “Nigeria”, if Spam) x P (email is Spam) </a:t>
            </a:r>
          </a:p>
          <a:p>
            <a:pPr marL="0" indent="0" algn="ctr">
              <a:buNone/>
            </a:pPr>
            <a:r>
              <a:rPr lang="en-US" sz="3200" dirty="0" smtClean="0"/>
              <a:t>P (email contains “Nigeria”)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067969"/>
            <a:ext cx="1051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be used to classify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Spam|“</a:t>
            </a:r>
            <a:r>
              <a:rPr lang="en-US" dirty="0" err="1"/>
              <a:t>Nigeria</a:t>
            </a:r>
            <a:r>
              <a:rPr lang="en-US" dirty="0"/>
              <a:t>”) </a:t>
            </a:r>
            <a:r>
              <a:rPr lang="en-US" dirty="0" smtClean="0"/>
              <a:t>= P(“</a:t>
            </a:r>
            <a:r>
              <a:rPr lang="en-US" dirty="0" err="1" smtClean="0"/>
              <a:t>Nigeria”|Spam</a:t>
            </a:r>
            <a:r>
              <a:rPr lang="en-US" dirty="0" smtClean="0"/>
              <a:t>) x P(Spam</a:t>
            </a:r>
            <a:r>
              <a:rPr lang="en-US" dirty="0"/>
              <a:t>) </a:t>
            </a:r>
            <a:r>
              <a:rPr lang="en-US" dirty="0" smtClean="0"/>
              <a:t>/ P(“Nigeria”)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/>
              <a:t>H</a:t>
            </a:r>
            <a:r>
              <a:rPr lang="en-US" dirty="0" err="1" smtClean="0"/>
              <a:t>am</a:t>
            </a:r>
            <a:r>
              <a:rPr lang="en-US" dirty="0" err="1"/>
              <a:t>|“Nigeria</a:t>
            </a:r>
            <a:r>
              <a:rPr lang="en-US" dirty="0"/>
              <a:t>”) = </a:t>
            </a:r>
            <a:r>
              <a:rPr lang="en-US" dirty="0" smtClean="0"/>
              <a:t>P</a:t>
            </a:r>
            <a:r>
              <a:rPr lang="en-US" dirty="0"/>
              <a:t>(“</a:t>
            </a:r>
            <a:r>
              <a:rPr lang="en-US" dirty="0" err="1"/>
              <a:t>Nigeria</a:t>
            </a:r>
            <a:r>
              <a:rPr lang="en-US" dirty="0" err="1" smtClean="0"/>
              <a:t>”|</a:t>
            </a:r>
            <a:r>
              <a:rPr lang="en-US" dirty="0" err="1"/>
              <a:t>H</a:t>
            </a:r>
            <a:r>
              <a:rPr lang="en-US" dirty="0" err="1" smtClean="0"/>
              <a:t>am</a:t>
            </a:r>
            <a:r>
              <a:rPr lang="en-US" dirty="0"/>
              <a:t>) x </a:t>
            </a:r>
            <a:r>
              <a:rPr lang="en-US" dirty="0" smtClean="0"/>
              <a:t>P(Ham</a:t>
            </a:r>
            <a:r>
              <a:rPr lang="en-US" dirty="0"/>
              <a:t>) / P(“</a:t>
            </a:r>
            <a:r>
              <a:rPr lang="en-US" dirty="0" smtClean="0"/>
              <a:t>Nigeria”)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P(Spam) &gt; P(Ham), it’s “Crazy Tasty” </a:t>
            </a:r>
            <a:r>
              <a:rPr lang="en-US" dirty="0" smtClean="0"/>
              <a:t>Spam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Note: we can actually ignore P(“Nigeria”) to make a decision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9312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 weights 2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1526" y="2134778"/>
            <a:ext cx="10648949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P(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Spam|“Nigeria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”) = P(“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Nigeria”|Spam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x P(Spam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443" y="3438524"/>
            <a:ext cx="4084208" cy="2486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likely is it that I observe the word “Nigeria” in a Spam email?</a:t>
            </a:r>
            <a:endParaRPr lang="en-US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5525" y="3914775"/>
            <a:ext cx="5457825" cy="1247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likely is it that an email is Spam, “in general”</a:t>
            </a:r>
            <a:endParaRPr lang="en-US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8834438" y="2838450"/>
            <a:ext cx="766762" cy="1076325"/>
          </a:xfrm>
          <a:prstGeom prst="straightConnector1">
            <a:avLst/>
          </a:prstGeom>
          <a:ln w="63500" cap="rnd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5200651" y="2719553"/>
            <a:ext cx="1671637" cy="1961984"/>
          </a:xfrm>
          <a:prstGeom prst="straightConnector1">
            <a:avLst/>
          </a:prstGeom>
          <a:ln w="63500" cap="rnd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Segoe UI</vt:lpstr>
      <vt:lpstr>Segoe UI Light</vt:lpstr>
      <vt:lpstr>Segoe UI Semibold</vt:lpstr>
      <vt:lpstr>Wingdings</vt:lpstr>
      <vt:lpstr>Office Theme</vt:lpstr>
      <vt:lpstr>Ham or Spam?</vt:lpstr>
      <vt:lpstr>Imagine 20% of your email is Spam…</vt:lpstr>
      <vt:lpstr>… your default guess should be Ham</vt:lpstr>
      <vt:lpstr>What if I told you the Subject was…</vt:lpstr>
      <vt:lpstr>PowerPoint Presentation</vt:lpstr>
      <vt:lpstr>PowerPoint Presentation</vt:lpstr>
      <vt:lpstr>Bayes Theorem</vt:lpstr>
      <vt:lpstr>This can be used to classify text</vt:lpstr>
      <vt:lpstr>Bayes Theorem weights 2 components</vt:lpstr>
      <vt:lpstr>Naïve Bayes Classifier</vt:lpstr>
      <vt:lpstr>Your 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17</cp:revision>
  <dcterms:created xsi:type="dcterms:W3CDTF">2013-11-30T00:55:10Z</dcterms:created>
  <dcterms:modified xsi:type="dcterms:W3CDTF">2013-12-06T13:25:39Z</dcterms:modified>
</cp:coreProperties>
</file>