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10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9046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48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85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65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42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64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48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07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0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48774-7EF1-4E40-A133-206A36D5FCED}" type="datetimeFigureOut">
              <a:rPr lang="zh-TW" altLang="en-US" smtClean="0"/>
              <a:t>2017/12/8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35B99-5684-43C5-A51A-AB0BCF149F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26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0183308" y="1597891"/>
            <a:ext cx="1778036" cy="1625599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Unseen Data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0142" y="1597892"/>
            <a:ext cx="9234299" cy="1625599"/>
          </a:xfrm>
          <a:prstGeom prst="rect">
            <a:avLst/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Data, Developing Data, Testing Data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304728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 Source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5274086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2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Processing</a:t>
            </a:r>
            <a:endParaRPr lang="zh-TW" altLang="en-US" sz="22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8" name="圓角矩形 17"/>
          <p:cNvSpPr/>
          <p:nvPr/>
        </p:nvSpPr>
        <p:spPr>
          <a:xfrm>
            <a:off x="2789407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Database</a:t>
            </a:r>
            <a:endParaRPr lang="zh-TW" altLang="en-US" sz="2300" b="1" dirty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19" name="向右箭號 18"/>
          <p:cNvSpPr/>
          <p:nvPr/>
        </p:nvSpPr>
        <p:spPr>
          <a:xfrm>
            <a:off x="4542028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右箭號 22"/>
          <p:cNvSpPr/>
          <p:nvPr/>
        </p:nvSpPr>
        <p:spPr>
          <a:xfrm>
            <a:off x="2057349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圓角矩形 26"/>
          <p:cNvSpPr/>
          <p:nvPr/>
        </p:nvSpPr>
        <p:spPr>
          <a:xfrm>
            <a:off x="7758765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T</a:t>
            </a:r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raining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28" name="向右箭號 27"/>
          <p:cNvSpPr/>
          <p:nvPr/>
        </p:nvSpPr>
        <p:spPr>
          <a:xfrm>
            <a:off x="7026707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右箭號 28"/>
          <p:cNvSpPr/>
          <p:nvPr/>
        </p:nvSpPr>
        <p:spPr>
          <a:xfrm>
            <a:off x="9511386" y="1999676"/>
            <a:ext cx="634977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左大括弧 30"/>
          <p:cNvSpPr/>
          <p:nvPr/>
        </p:nvSpPr>
        <p:spPr>
          <a:xfrm rot="5400000">
            <a:off x="8351008" y="-2005507"/>
            <a:ext cx="471057" cy="6624900"/>
          </a:xfrm>
          <a:prstGeom prst="leftBrace">
            <a:avLst>
              <a:gd name="adj1" fmla="val 130379"/>
              <a:gd name="adj2" fmla="val 50000"/>
            </a:avLst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圓角矩形 33"/>
          <p:cNvSpPr/>
          <p:nvPr/>
        </p:nvSpPr>
        <p:spPr>
          <a:xfrm>
            <a:off x="10243444" y="1750294"/>
            <a:ext cx="1655540" cy="10067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P</a:t>
            </a:r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rediction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598355" y="297867"/>
            <a:ext cx="1976359" cy="5772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300" b="1" dirty="0" smtClean="0">
                <a:solidFill>
                  <a:schemeClr val="bg1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Visualization</a:t>
            </a:r>
            <a:endParaRPr lang="zh-TW" altLang="en-US" sz="2300" b="1" dirty="0" smtClean="0">
              <a:solidFill>
                <a:schemeClr val="bg1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sp>
        <p:nvSpPr>
          <p:cNvPr id="38" name="書卷 (垂直) 37"/>
          <p:cNvSpPr/>
          <p:nvPr/>
        </p:nvSpPr>
        <p:spPr>
          <a:xfrm>
            <a:off x="110768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Sensor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Web collection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Crawling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…</a:t>
            </a:r>
          </a:p>
          <a:p>
            <a:endParaRPr lang="zh-TW" altLang="en-US" dirty="0"/>
          </a:p>
        </p:txBody>
      </p:sp>
      <p:sp>
        <p:nvSpPr>
          <p:cNvPr id="40" name="書卷 (垂直) 39"/>
          <p:cNvSpPr/>
          <p:nvPr/>
        </p:nvSpPr>
        <p:spPr>
          <a:xfrm>
            <a:off x="2595447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MySQL</a:t>
            </a:r>
            <a:endParaRPr lang="en-US" altLang="zh-TW" dirty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MSSQL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OracleSQL</a:t>
            </a:r>
            <a:endParaRPr lang="en-US" altLang="zh-TW" dirty="0" smtClean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PostgreSQL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…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NOSQL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MongoDB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Elasticsearch</a:t>
            </a:r>
            <a:endParaRPr lang="en-US" altLang="zh-TW" dirty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1" name="書卷 (垂直) 40"/>
          <p:cNvSpPr/>
          <p:nvPr/>
        </p:nvSpPr>
        <p:spPr>
          <a:xfrm>
            <a:off x="5080126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Labeling Data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Data Cleaning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Missing Value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Feature Engineering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err="1" smtClean="0"/>
              <a:t>Transforma-tion</a:t>
            </a:r>
            <a:endParaRPr lang="en-US" altLang="zh-TW" dirty="0" smtClean="0"/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Selection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/>
              <a:t>D</a:t>
            </a:r>
            <a:r>
              <a:rPr lang="en-US" altLang="zh-TW" dirty="0" smtClean="0"/>
              <a:t>iscretization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2" name="書卷 (垂直) 41"/>
          <p:cNvSpPr/>
          <p:nvPr/>
        </p:nvSpPr>
        <p:spPr>
          <a:xfrm>
            <a:off x="7404395" y="3491345"/>
            <a:ext cx="2349206" cy="3186546"/>
          </a:xfrm>
          <a:prstGeom prst="verticalScroll">
            <a:avLst>
              <a:gd name="adj" fmla="val 777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Machine Learning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Clustering</a:t>
            </a:r>
          </a:p>
          <a:p>
            <a:pPr marL="432000" lvl="1" indent="-285750">
              <a:buFont typeface="Wingdings" panose="05000000000000000000" pitchFamily="2" charset="2"/>
              <a:buChar char="n"/>
            </a:pPr>
            <a:r>
              <a:rPr lang="en-US" altLang="zh-TW" dirty="0" smtClean="0"/>
              <a:t>Classification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Regression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 smtClean="0"/>
              <a:t>Deep Learning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854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71782" y="1246909"/>
            <a:ext cx="7435273" cy="39808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3306615" y="2521526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089561" y="2932546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3352799" y="3177308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204690" y="1935018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3925452" y="2761673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459015" y="2673926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3592943" y="3038764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745343" y="4622803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195131" y="3343564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876475" y="3495964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490695" y="3648364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088911" y="3800764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7015015" y="4003965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742541" y="3851564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301347" y="4105564"/>
            <a:ext cx="110837" cy="1108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2863274" y="2318328"/>
            <a:ext cx="1450108" cy="113607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6525492" y="3071089"/>
            <a:ext cx="1279234" cy="1445493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06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50</Words>
  <Application>Microsoft Office PowerPoint</Application>
  <PresentationFormat>寬螢幕</PresentationFormat>
  <Paragraphs>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 Light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Jeremy Wang</dc:creator>
  <cp:lastModifiedBy>Jeremy Wang</cp:lastModifiedBy>
  <cp:revision>13</cp:revision>
  <dcterms:created xsi:type="dcterms:W3CDTF">2017-12-06T05:07:00Z</dcterms:created>
  <dcterms:modified xsi:type="dcterms:W3CDTF">2017-12-08T15:09:10Z</dcterms:modified>
</cp:coreProperties>
</file>