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6"/>
    <p:restoredTop sz="94687"/>
  </p:normalViewPr>
  <p:slideViewPr>
    <p:cSldViewPr snapToGrid="0">
      <p:cViewPr>
        <p:scale>
          <a:sx n="114" d="100"/>
          <a:sy n="114" d="100"/>
        </p:scale>
        <p:origin x="38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2E64-29DF-944D-B196-C9F04EE00C9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084A-C0FE-9240-A03A-0B24AAF4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6346-8C68-4AC9-2F6A-9695C806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E889D-9390-3E62-F89F-449324283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2718-EA97-AF31-257E-887CCCAA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124D-E3A8-85F3-A0D5-170B40C8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0010-59C0-2640-179D-27983F14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9849-3BC9-BBC5-DE14-90C60DAF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BB5D2-9416-BA02-E8CF-D901E55F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9BA1-2908-B8D7-A21F-78F127D6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7D66-1AB6-7769-7775-8CE7D92B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001A-5D61-A5E8-0FE2-B037768F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6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8FCE8-33F5-36CC-1114-BA48D9D1D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5E4C0-4EDC-5023-8369-359A32FB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1A96-C446-542E-FA2F-A253E681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EB38-8EC5-4C11-0C6A-B91BDCE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39FC-6C21-B9FF-3D2A-6EC35B94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F70B-F9FC-CCA5-495D-161173C9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9EB7-DF54-51E9-0298-3672D32B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B668-35FD-BBF0-77C5-EF6F1B0E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722B-11F7-8FCC-DA01-D3A3F8A8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0B67-7B33-45F5-EB37-FD5A3BB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E11D-F616-D888-2CD4-4C577FBE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451B-A1A4-5533-D873-DD5357ABD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D53E-51D5-DB67-2411-27A7C593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FCA7-3132-3725-C996-ABF141EB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E737-0A67-C054-8D1C-5F223AE7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252F-31FA-50E0-15C9-5DB362FE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F6E1-10FD-5068-8815-3A6E685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4DA15-1872-FE69-B6A0-166C3ED0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473A-97BC-14F8-8368-DE9A205B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78EA-D26E-C833-C9A2-4BB9AD25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39C4B-37BD-D173-72F7-9E596069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2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9126-9D63-BA2E-17C4-2DCC94A9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B8047-85C3-7687-76C7-FCDB32C0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14EC9-DAF4-E573-708E-AEF8083C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5A865-8E82-7D7D-D6C5-35DC151A0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C4BFB-DAD5-8F8E-B99C-97DC296F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7654B-ED63-677D-9E1E-CA653BD8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4AE52-98F5-12F2-6538-389382E3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F83DD-C01E-27AF-D6A9-3DFA24F1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4546-5937-F4D3-2F3A-370A0347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06ED-26EE-C286-AA48-03489811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18595-D99A-8B8E-0FDB-9CF4543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12F9-44ED-68CB-011F-4DE4F889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11048-C5E7-7254-1797-EE326008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E4EB3-BC04-C38C-F0FF-116788EA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13EBA-8680-799F-81A3-A35384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2E42-489C-BE03-B69F-4BE0FFCD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4E97-6E62-101A-BC6D-7455A932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70E3E-5BF4-ABD7-2BC1-D40B9E0D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8CF94-ED71-15CA-2556-56F64534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0199D-DC13-BF00-ED0D-883A6653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974E-195B-1D31-FB82-E27BED0B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11EE-00AF-02D2-CCB7-979E88C8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15EED-6800-004C-A148-349F4EAB5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294CE-6DA3-DF8B-B60B-C92A8E64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F6DDD-7161-0425-D963-320E1E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DD070-0907-1F4A-C363-8CF129BB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BB30-6A15-BE25-55C5-54F33C8A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6614D-5A1E-3859-22B0-FE05188F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4323-B590-F02F-7BDB-4B45F442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AA30-E976-5815-53F7-BC2CAF6B7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26F0-1C58-3ADD-32CB-345B638D9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AE2E-C4E1-B650-B7A8-7CB462CB6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F970-56D2-942F-BB1B-1D6F17B0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3ACD-0ADA-9BD9-F10B-CB5A4A7A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synthetic language: N tokens, randomly sampled from int {0..v}</a:t>
            </a:r>
          </a:p>
          <a:p>
            <a:pPr lvl="1"/>
            <a:r>
              <a:rPr lang="en-US" dirty="0"/>
              <a:t>last token is always EOS=0, end of sequence</a:t>
            </a:r>
          </a:p>
          <a:p>
            <a:pPr lvl="1"/>
            <a:r>
              <a:rPr lang="en-US" dirty="0"/>
              <a:t>binary classification task:</a:t>
            </a:r>
          </a:p>
          <a:p>
            <a:pPr lvl="2"/>
            <a:r>
              <a:rPr lang="en-US" dirty="0"/>
              <a:t>if tokens 1 and 2 present: class 1</a:t>
            </a:r>
          </a:p>
          <a:p>
            <a:pPr lvl="2"/>
            <a:r>
              <a:rPr lang="en-US" dirty="0"/>
              <a:t>otherwise class 2</a:t>
            </a:r>
          </a:p>
          <a:p>
            <a:pPr lvl="1"/>
            <a:r>
              <a:rPr lang="en-US" dirty="0"/>
              <a:t>probability of sequences where 1 and 2 present is artificially increase to balance probabilities of the 2 classes</a:t>
            </a:r>
          </a:p>
          <a:p>
            <a:r>
              <a:rPr lang="en-US" dirty="0"/>
              <a:t>model architecture: 2 transformer layers, each single head; with MLP head for binary classification on top</a:t>
            </a:r>
          </a:p>
          <a:p>
            <a:r>
              <a:rPr lang="en-US" dirty="0"/>
              <a:t>attentions and query/key similarity of both layers observed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7FFAD890-D9EC-8350-1B69-C666A62A8D53}"/>
              </a:ext>
            </a:extLst>
          </p:cNvPr>
          <p:cNvSpPr txBox="1"/>
          <p:nvPr/>
        </p:nvSpPr>
        <p:spPr>
          <a:xfrm>
            <a:off x="1805446" y="261337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200678-A01F-55B3-2A1F-C0F2B9EA9B18}"/>
              </a:ext>
            </a:extLst>
          </p:cNvPr>
          <p:cNvGrpSpPr/>
          <p:nvPr/>
        </p:nvGrpSpPr>
        <p:grpSpPr>
          <a:xfrm rot="4482237">
            <a:off x="613835" y="5681134"/>
            <a:ext cx="80433" cy="524933"/>
            <a:chOff x="876300" y="3429000"/>
            <a:chExt cx="279400" cy="19812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03971F-86A2-2857-9901-D2BD68C31158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2067A4D-24E5-FC47-5E19-F718DF65958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3EC309-3BFD-9B8F-CA63-0E00ADC25FC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1FCE3-D651-6DCB-6F12-6489631CC2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326F4A8-675D-54CF-4062-A02198BE16C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CBA292-4E7B-2CEF-0E26-B9EE28C12FE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E11B13C-C029-53B3-820E-4F8E031318A3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8FE595-5BD0-5814-A915-FD45C765829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7445AE9-1DD7-2BBA-5B11-6DBE7654ACE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8C48A08-C9F0-ECA6-0758-0676F0E0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C6278B-64B0-D088-25BD-2A4E051E2A6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9219DF1-17C1-EFE5-0F4A-DC84191760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AB2886-55ED-0D5A-7152-4C2EA4A6F9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4DD9749-DBAC-2FB7-483A-2F4EEFEE06DD}"/>
              </a:ext>
            </a:extLst>
          </p:cNvPr>
          <p:cNvGrpSpPr/>
          <p:nvPr/>
        </p:nvGrpSpPr>
        <p:grpSpPr>
          <a:xfrm rot="19524064">
            <a:off x="4300830" y="5693434"/>
            <a:ext cx="80433" cy="524933"/>
            <a:chOff x="876300" y="3429000"/>
            <a:chExt cx="279400" cy="19812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5D48B8-0A80-F69A-1E9A-8C0B5F833659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935FD1-FEE7-4FFA-1DB1-85A4AF8033A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66ADF5F-8802-B5F3-68FD-712BFB94373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B8575E5-05D5-736D-8802-BAB8E77FE62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F9F1243-4042-05F7-2C3E-385FBC5DFD3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A1E1096-E496-B46B-8E91-4672C7E6E4E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5174582-4ACF-BCF3-5B88-2EDC0EDCD0F7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D6B2196-C9F3-F628-010D-77B92BFF9817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9A8DA10-546E-E4A0-D4AD-90FCD26DB9BD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1783F3-A7DA-7714-17C1-A99C1BF6FE7C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D16267-93A9-F392-8737-E4DEF0ED5DC7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919CC44-4A83-0677-78E1-57F2E2548E26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F4FB47-ADE7-5465-D50B-9E7265592CFD}"/>
              </a:ext>
            </a:extLst>
          </p:cNvPr>
          <p:cNvSpPr txBox="1"/>
          <p:nvPr/>
        </p:nvSpPr>
        <p:spPr>
          <a:xfrm>
            <a:off x="464028" y="634195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A17397-3194-6E5B-3F44-505E9CCF3F74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CF9862D-1805-6E31-0FAC-BB311A54B908}"/>
              </a:ext>
            </a:extLst>
          </p:cNvPr>
          <p:cNvSpPr txBox="1"/>
          <p:nvPr/>
        </p:nvSpPr>
        <p:spPr>
          <a:xfrm>
            <a:off x="4202390" y="6341950"/>
            <a:ext cx="46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F33347A-B5B8-780A-52DB-B2C4DBD152FC}"/>
              </a:ext>
            </a:extLst>
          </p:cNvPr>
          <p:cNvSpPr txBox="1"/>
          <p:nvPr/>
        </p:nvSpPr>
        <p:spPr>
          <a:xfrm>
            <a:off x="672580" y="4336918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query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69C645-38ED-E509-07B9-B3ACA1C23226}"/>
              </a:ext>
            </a:extLst>
          </p:cNvPr>
          <p:cNvGrpSpPr/>
          <p:nvPr/>
        </p:nvGrpSpPr>
        <p:grpSpPr>
          <a:xfrm rot="11516355">
            <a:off x="2454086" y="4160560"/>
            <a:ext cx="80433" cy="524933"/>
            <a:chOff x="876300" y="3429000"/>
            <a:chExt cx="279400" cy="19812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55E82DF-1CD8-622C-9ABA-75DFD1AC2892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8EABD57-931B-1DA4-EE72-1E525942D5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C3EB529-862A-AA01-FA65-D4F3F377D37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83EB746-8DA5-367C-8827-5ECF5BCA784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2CD103E-5AE2-7BAF-00B3-E915AF7FEB1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82C73C8-625C-E05F-C802-7B818D4D61A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9613BCF-F02E-F4D6-2104-6AE137798691}"/>
              </a:ext>
            </a:extLst>
          </p:cNvPr>
          <p:cNvSpPr txBox="1"/>
          <p:nvPr/>
        </p:nvSpPr>
        <p:spPr>
          <a:xfrm>
            <a:off x="2519049" y="4347381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E92D211-EB9A-498F-DA84-A3E1AC499F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81" y="5202038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67B338F-6DF0-77DD-D5AE-23FEB7E28705}"/>
              </a:ext>
            </a:extLst>
          </p:cNvPr>
          <p:cNvSpPr txBox="1"/>
          <p:nvPr/>
        </p:nvSpPr>
        <p:spPr>
          <a:xfrm>
            <a:off x="2849753" y="516826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9A1DE51A-6968-CE95-F862-F17838B160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87801" y="5143058"/>
            <a:ext cx="1021151" cy="1432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F1B74C2-C8E1-2F30-2C1D-E3B656CD3A36}"/>
              </a:ext>
            </a:extLst>
          </p:cNvPr>
          <p:cNvSpPr txBox="1"/>
          <p:nvPr/>
        </p:nvSpPr>
        <p:spPr>
          <a:xfrm>
            <a:off x="879806" y="5155712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C765D2-A949-ABA5-A065-1F4F872A2FD2}"/>
              </a:ext>
            </a:extLst>
          </p:cNvPr>
          <p:cNvGrpSpPr/>
          <p:nvPr/>
        </p:nvGrpSpPr>
        <p:grpSpPr>
          <a:xfrm rot="6375679">
            <a:off x="4629751" y="3070335"/>
            <a:ext cx="80433" cy="524933"/>
            <a:chOff x="876300" y="3429000"/>
            <a:chExt cx="279400" cy="19812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CF1E2D2-DCA2-0500-A11C-08AAB2E6AF6C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35A890-750A-4D5C-742E-D5CE26C72E5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10CF7DD-C71C-A6C4-C06E-F4690E0A11D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A351615-1C9F-B3F4-046C-0CF1365ACC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60E3342-B2DF-95C5-4467-392EDFBB2C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8451C3B-9639-53E7-CC13-6D7CF0E9D60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8A908E62-FE70-C0AF-8BA7-1F1055FC56D1}"/>
              </a:ext>
            </a:extLst>
          </p:cNvPr>
          <p:cNvSpPr txBox="1"/>
          <p:nvPr/>
        </p:nvSpPr>
        <p:spPr>
          <a:xfrm>
            <a:off x="4972046" y="3314986"/>
            <a:ext cx="8575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EOS value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976E80D5-9C91-5956-3E75-02DE99714E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023" y="4148807"/>
            <a:ext cx="2333778" cy="854650"/>
          </a:xfrm>
          <a:prstGeom prst="curvedConnector3">
            <a:avLst>
              <a:gd name="adj1" fmla="val 64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DA177B7-BE2E-0102-DDB9-E9F5E4B9E65C}"/>
              </a:ext>
            </a:extLst>
          </p:cNvPr>
          <p:cNvSpPr txBox="1"/>
          <p:nvPr/>
        </p:nvSpPr>
        <p:spPr>
          <a:xfrm>
            <a:off x="2050208" y="3219814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T1-aware</a:t>
            </a:r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BFD4C222-D0BF-747A-15DF-F0552F871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5588" y="4496349"/>
            <a:ext cx="2387252" cy="3562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1B182ED-FFCE-B094-4B2F-97A1F112CF6E}"/>
              </a:ext>
            </a:extLst>
          </p:cNvPr>
          <p:cNvSpPr txBox="1"/>
          <p:nvPr/>
        </p:nvSpPr>
        <p:spPr>
          <a:xfrm>
            <a:off x="1981676" y="505383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10C9E55-ADD9-AEE8-FD72-9AFA3F4A1131}"/>
              </a:ext>
            </a:extLst>
          </p:cNvPr>
          <p:cNvSpPr txBox="1"/>
          <p:nvPr/>
        </p:nvSpPr>
        <p:spPr>
          <a:xfrm>
            <a:off x="4850278" y="501392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6DE55D1-E120-2C10-3036-C0E1799E1075}"/>
              </a:ext>
            </a:extLst>
          </p:cNvPr>
          <p:cNvSpPr/>
          <p:nvPr/>
        </p:nvSpPr>
        <p:spPr>
          <a:xfrm flipV="1">
            <a:off x="1258633" y="369563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9D6528CC-A7C7-5649-B24A-B3084E53EE1E}"/>
              </a:ext>
            </a:extLst>
          </p:cNvPr>
          <p:cNvCxnSpPr>
            <a:endCxn id="167" idx="0"/>
          </p:cNvCxnSpPr>
          <p:nvPr/>
        </p:nvCxnSpPr>
        <p:spPr>
          <a:xfrm flipV="1">
            <a:off x="821154" y="3802803"/>
            <a:ext cx="500989" cy="355115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76DBFA19-B097-05CC-7F76-54AF7EAC0C7C}"/>
              </a:ext>
            </a:extLst>
          </p:cNvPr>
          <p:cNvCxnSpPr>
            <a:cxnSpLocks/>
            <a:endCxn id="167" idx="0"/>
          </p:cNvCxnSpPr>
          <p:nvPr/>
        </p:nvCxnSpPr>
        <p:spPr>
          <a:xfrm rot="10800000">
            <a:off x="1322143" y="3802804"/>
            <a:ext cx="1132812" cy="333339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CCBEEEE4-3013-2CD5-1A5A-4FBDD07492DC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 flipH="1" flipV="1">
            <a:off x="1308725" y="3457332"/>
            <a:ext cx="251716" cy="224880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8ED2649-C93D-3F84-4DCA-C01898E0B33D}"/>
              </a:ext>
            </a:extLst>
          </p:cNvPr>
          <p:cNvSpPr txBox="1"/>
          <p:nvPr/>
        </p:nvSpPr>
        <p:spPr>
          <a:xfrm>
            <a:off x="403071" y="3461118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attn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AEF103-ADDE-E222-7798-65F60F592325}"/>
              </a:ext>
            </a:extLst>
          </p:cNvPr>
          <p:cNvSpPr txBox="1"/>
          <p:nvPr/>
        </p:nvSpPr>
        <p:spPr>
          <a:xfrm>
            <a:off x="4761518" y="1669864"/>
            <a:ext cx="8763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EOS query</a:t>
            </a:r>
          </a:p>
        </p:txBody>
      </p: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BBDCF853-8C7B-914F-B2D2-CFCAAEEB79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17404" y="2581399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AB3E61-EAFB-CB0A-24FD-B91898CD053A}"/>
              </a:ext>
            </a:extLst>
          </p:cNvPr>
          <p:cNvSpPr txBox="1"/>
          <p:nvPr/>
        </p:nvSpPr>
        <p:spPr>
          <a:xfrm>
            <a:off x="5082129" y="2535073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7A14CBE-92D1-141F-63D3-B51897FC5333}"/>
              </a:ext>
            </a:extLst>
          </p:cNvPr>
          <p:cNvGrpSpPr/>
          <p:nvPr/>
        </p:nvGrpSpPr>
        <p:grpSpPr>
          <a:xfrm rot="9268224">
            <a:off x="1207414" y="1605663"/>
            <a:ext cx="80433" cy="524933"/>
            <a:chOff x="876300" y="3429000"/>
            <a:chExt cx="279400" cy="19812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1B567B2-0C19-6E2B-2F2B-2F2983D21C7A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5FFB6E3-B1DF-95E1-27DD-A8CD05C47A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F9DE17-1A8E-C69C-E376-0278B2DB97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9D977DF-FC5B-3683-B725-620A9D91F73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AFDB48C-AF95-418A-906D-2702D45E850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360E884-BE07-23D7-3764-6909421D88B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A910F3EC-AD72-901C-33DA-070D991ADA3C}"/>
              </a:ext>
            </a:extLst>
          </p:cNvPr>
          <p:cNvSpPr txBox="1"/>
          <p:nvPr/>
        </p:nvSpPr>
        <p:spPr>
          <a:xfrm>
            <a:off x="1288892" y="167195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B54A6863-3C81-C69A-B487-75E09B6B29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8836" y="2549889"/>
            <a:ext cx="962242" cy="295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be 207">
            <a:extLst>
              <a:ext uri="{FF2B5EF4-FFF2-40B4-BE49-F238E27FC236}">
                <a16:creationId xmlns:a16="http://schemas.microsoft.com/office/drawing/2014/main" id="{D255EDB9-DE7E-843A-D75E-1CECA1B12DA9}"/>
              </a:ext>
            </a:extLst>
          </p:cNvPr>
          <p:cNvSpPr/>
          <p:nvPr/>
        </p:nvSpPr>
        <p:spPr>
          <a:xfrm flipH="1">
            <a:off x="1622252" y="244110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89ACB34-52EB-6D1F-3D63-7C828455FDDF}"/>
              </a:ext>
            </a:extLst>
          </p:cNvPr>
          <p:cNvSpPr/>
          <p:nvPr/>
        </p:nvSpPr>
        <p:spPr>
          <a:xfrm flipV="1">
            <a:off x="3488208" y="118969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9519A85E-49B7-136D-C103-7BD5D5E8DEFC}"/>
              </a:ext>
            </a:extLst>
          </p:cNvPr>
          <p:cNvCxnSpPr>
            <a:cxnSpLocks/>
            <a:endCxn id="218" idx="0"/>
          </p:cNvCxnSpPr>
          <p:nvPr/>
        </p:nvCxnSpPr>
        <p:spPr>
          <a:xfrm flipV="1">
            <a:off x="1288892" y="1296863"/>
            <a:ext cx="2262826" cy="36081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005F98B9-F7A6-C880-7F7E-0527E19B8FF1}"/>
              </a:ext>
            </a:extLst>
          </p:cNvPr>
          <p:cNvCxnSpPr>
            <a:cxnSpLocks/>
            <a:endCxn id="218" idx="0"/>
          </p:cNvCxnSpPr>
          <p:nvPr/>
        </p:nvCxnSpPr>
        <p:spPr>
          <a:xfrm rot="10800000">
            <a:off x="3551718" y="1296864"/>
            <a:ext cx="990302" cy="312597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9AC9F4B-C820-FF72-9C46-E5A437E08924}"/>
              </a:ext>
            </a:extLst>
          </p:cNvPr>
          <p:cNvGrpSpPr/>
          <p:nvPr/>
        </p:nvGrpSpPr>
        <p:grpSpPr>
          <a:xfrm rot="6995127">
            <a:off x="4014381" y="437019"/>
            <a:ext cx="80433" cy="524933"/>
            <a:chOff x="876300" y="3429000"/>
            <a:chExt cx="279400" cy="19812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4C7F747-E659-72F1-F27C-5BB06EEC0F7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EC0CF40-F6A4-2A39-DDAC-531BDD74BEA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25CF99C-A33E-FF32-ABFB-F607AC92B90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9F1C424-CE44-A1A2-AE92-C67DBE148C2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95E9576-C6F2-ADF8-1C40-DEF70217790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83756A2-5B1F-4676-5D3B-F70FE278AC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C2EC330A-D305-2EC2-73A8-6EC9F9F91DEE}"/>
              </a:ext>
            </a:extLst>
          </p:cNvPr>
          <p:cNvSpPr txBox="1"/>
          <p:nvPr/>
        </p:nvSpPr>
        <p:spPr>
          <a:xfrm>
            <a:off x="4406741" y="591563"/>
            <a:ext cx="13926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EOS value</a:t>
            </a:r>
            <a:br>
              <a:rPr lang="en-US" sz="1200" dirty="0"/>
            </a:br>
            <a:r>
              <a:rPr lang="en-US" sz="1200" b="1" dirty="0"/>
              <a:t>T2- aware</a:t>
            </a:r>
          </a:p>
          <a:p>
            <a:r>
              <a:rPr lang="en-US" sz="1200" b="1" dirty="0"/>
              <a:t>=T1 and T2-aware</a:t>
            </a:r>
          </a:p>
        </p:txBody>
      </p: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9874024C-FB76-C5B9-6044-0E9805A45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4810" y="809261"/>
            <a:ext cx="328539" cy="309033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be 195">
            <a:extLst>
              <a:ext uri="{FF2B5EF4-FFF2-40B4-BE49-F238E27FC236}">
                <a16:creationId xmlns:a16="http://schemas.microsoft.com/office/drawing/2014/main" id="{4C776FA3-CD94-2936-C544-7C19DEA84383}"/>
              </a:ext>
            </a:extLst>
          </p:cNvPr>
          <p:cNvSpPr/>
          <p:nvPr/>
        </p:nvSpPr>
        <p:spPr>
          <a:xfrm flipH="1">
            <a:off x="4876232" y="242789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638E5251-08BA-2E16-2D97-8B4618250D92}"/>
              </a:ext>
            </a:extLst>
          </p:cNvPr>
          <p:cNvSpPr/>
          <p:nvPr/>
        </p:nvSpPr>
        <p:spPr>
          <a:xfrm flipH="1">
            <a:off x="673909" y="5048535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46175D77-281D-CB64-88A4-A804CFF13F1E}"/>
              </a:ext>
            </a:extLst>
          </p:cNvPr>
          <p:cNvSpPr/>
          <p:nvPr/>
        </p:nvSpPr>
        <p:spPr>
          <a:xfrm flipH="1">
            <a:off x="2666559" y="49960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B360C2BA-B785-D6B2-2F2C-5811530E59B4}"/>
              </a:ext>
            </a:extLst>
          </p:cNvPr>
          <p:cNvSpPr/>
          <p:nvPr/>
        </p:nvSpPr>
        <p:spPr>
          <a:xfrm flipH="1">
            <a:off x="1775779" y="4946656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>
            <a:extLst>
              <a:ext uri="{FF2B5EF4-FFF2-40B4-BE49-F238E27FC236}">
                <a16:creationId xmlns:a16="http://schemas.microsoft.com/office/drawing/2014/main" id="{3EAE4DEE-5202-43F2-9519-3EF88AB51AD6}"/>
              </a:ext>
            </a:extLst>
          </p:cNvPr>
          <p:cNvSpPr/>
          <p:nvPr/>
        </p:nvSpPr>
        <p:spPr>
          <a:xfrm flipH="1">
            <a:off x="4644381" y="490674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44DD1081-33A4-746F-4298-D4484D631B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54708" y="1894464"/>
            <a:ext cx="2217921" cy="2893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BFAE2FB2-6678-6843-E767-73C17C2B9061}"/>
              </a:ext>
            </a:extLst>
          </p:cNvPr>
          <p:cNvSpPr txBox="1"/>
          <p:nvPr/>
        </p:nvSpPr>
        <p:spPr>
          <a:xfrm>
            <a:off x="4277859" y="2344877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84D4193C-AAD2-1D39-87C7-DA85B7B9824A}"/>
              </a:ext>
            </a:extLst>
          </p:cNvPr>
          <p:cNvSpPr/>
          <p:nvPr/>
        </p:nvSpPr>
        <p:spPr>
          <a:xfrm flipH="1">
            <a:off x="4071962" y="2237700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5B5B4D1-1DC6-3EE0-AE63-3334C4E15881}"/>
              </a:ext>
            </a:extLst>
          </p:cNvPr>
          <p:cNvSpPr txBox="1"/>
          <p:nvPr/>
        </p:nvSpPr>
        <p:spPr>
          <a:xfrm>
            <a:off x="2698738" y="1099796"/>
            <a:ext cx="7637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EOS attn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6CE289D-7A2F-047F-AFED-BF7715538DFF}"/>
              </a:ext>
            </a:extLst>
          </p:cNvPr>
          <p:cNvGrpSpPr/>
          <p:nvPr/>
        </p:nvGrpSpPr>
        <p:grpSpPr>
          <a:xfrm rot="16200000">
            <a:off x="3710458" y="980810"/>
            <a:ext cx="80433" cy="524933"/>
            <a:chOff x="876300" y="3429000"/>
            <a:chExt cx="279400" cy="198120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4432B28-EAFF-AEF1-83D5-7E85F20162F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40728B3-343D-5EC6-B9B8-ACEB5BFE26A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115EC85-EB06-8996-67FF-D9CE9B2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5AD3A40-2B2A-2446-9079-4393A91C416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57C9CC5-5CF3-CE3D-40BF-F301F12692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AED688-D28C-2846-4092-A170E206C24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DD7748C-3EC3-9B4D-47E0-44788245B6EA}"/>
              </a:ext>
            </a:extLst>
          </p:cNvPr>
          <p:cNvGrpSpPr/>
          <p:nvPr/>
        </p:nvGrpSpPr>
        <p:grpSpPr>
          <a:xfrm rot="9506957">
            <a:off x="4699797" y="1564058"/>
            <a:ext cx="80433" cy="524933"/>
            <a:chOff x="876300" y="3429000"/>
            <a:chExt cx="279400" cy="19812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45EBD39-8722-18FB-BCBE-D7BEC2D63EFE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E0E51FA-518D-6D69-A65F-AEC38A4AED6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64C0091-BF2B-2A6D-AD49-99A39FEFAD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5FA471-423E-23AE-812F-777A1282AB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48DB2B3-7535-0049-FAF0-764DD9FFA37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B8ED2A5-8BAE-CA74-4905-E877EC4998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1AB6C53-4463-2395-F7FD-9523C72F4F30}"/>
              </a:ext>
            </a:extLst>
          </p:cNvPr>
          <p:cNvGrpSpPr/>
          <p:nvPr/>
        </p:nvGrpSpPr>
        <p:grpSpPr>
          <a:xfrm rot="4670946">
            <a:off x="1791961" y="3004603"/>
            <a:ext cx="80433" cy="524933"/>
            <a:chOff x="876300" y="3429000"/>
            <a:chExt cx="279400" cy="19812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6BCAD57-F391-BDE8-8392-8829D729066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F97407F-FF26-B541-CF8A-248BA116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5785864-339D-B3CE-2999-3A9E3D6BA8B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E8BDB60-DFF3-DDDB-7D4D-60F11120879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32E152A-360E-8F52-A106-ABE7A4EAB1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25E405B-CE9A-CDB5-3599-14EB151EC54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C695FBC-BF10-00BE-E1BA-D8255D0C574B}"/>
              </a:ext>
            </a:extLst>
          </p:cNvPr>
          <p:cNvGrpSpPr/>
          <p:nvPr/>
        </p:nvGrpSpPr>
        <p:grpSpPr>
          <a:xfrm rot="11516355">
            <a:off x="610859" y="4185329"/>
            <a:ext cx="80433" cy="524933"/>
            <a:chOff x="876300" y="3429000"/>
            <a:chExt cx="279400" cy="19812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2FB11A3-895D-2986-1DE2-116F47839E9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91AAC4C-8400-EBEF-82FF-268B0E4771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A4D2B51-E915-C193-ED5B-E1B3E5524B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A92E799-6759-811F-084E-62DC309F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AD24D6D-EF5C-46A6-73A4-6AA8786A18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EE7583-9419-8356-5394-24A14AA9A91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DADF74F-9052-7ADE-D181-520A66E85165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62EFD2C-8DBC-AA8A-5024-AFAF2D96DE0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3F74A54-1DB3-B1FE-9176-930CD446F1AC}"/>
              </a:ext>
            </a:extLst>
          </p:cNvPr>
          <p:cNvGrpSpPr/>
          <p:nvPr/>
        </p:nvGrpSpPr>
        <p:grpSpPr>
          <a:xfrm rot="16200000">
            <a:off x="1210837" y="3486751"/>
            <a:ext cx="80433" cy="524933"/>
            <a:chOff x="876300" y="3429000"/>
            <a:chExt cx="279400" cy="19812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FF62207-2A95-4558-D10D-C10D596A048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BA29C40-2432-47FC-C8D7-083DFFEFD0F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2197C8-D2A7-2055-BE7E-5B3E4B8480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EA10B33-3447-2DF0-9DD2-74DD2BD2025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F4080F-F748-7571-2B5E-9511381078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D99EFB-032C-48A7-2EB5-B6716838914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717D2934-D6F8-AD9A-1819-948E393B5649}"/>
              </a:ext>
            </a:extLst>
          </p:cNvPr>
          <p:cNvSpPr txBox="1"/>
          <p:nvPr/>
        </p:nvSpPr>
        <p:spPr>
          <a:xfrm>
            <a:off x="8762758" y="1110947"/>
            <a:ext cx="3231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learned, and actually observed, dependency paths:</a:t>
            </a:r>
          </a:p>
          <a:p>
            <a:pPr marL="342900" indent="-342900">
              <a:buAutoNum type="arabicPeriod"/>
            </a:pPr>
            <a:r>
              <a:rPr lang="en-US" sz="1400" dirty="0"/>
              <a:t>EOS • T2, where T2 is T1-aware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EOS • T1, where T1 is T2-aware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EOS • T1 • T2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split attention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note: consider variations of T1/T2 awareness or not awareness in this case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598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184</Words>
  <Application>Microsoft Macintosh PowerPoint</Application>
  <PresentationFormat>Widescreen</PresentationFormat>
  <Paragraphs>40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Experiment 2 outline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Zotov</dc:creator>
  <cp:lastModifiedBy>Alex Zotov</cp:lastModifiedBy>
  <cp:revision>5</cp:revision>
  <dcterms:created xsi:type="dcterms:W3CDTF">2024-12-25T22:02:00Z</dcterms:created>
  <dcterms:modified xsi:type="dcterms:W3CDTF">2024-12-25T23:15:07Z</dcterms:modified>
</cp:coreProperties>
</file>