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4687"/>
  </p:normalViewPr>
  <p:slideViewPr>
    <p:cSldViewPr snapToGrid="0">
      <p:cViewPr>
        <p:scale>
          <a:sx n="125" d="100"/>
          <a:sy n="125" d="100"/>
        </p:scale>
        <p:origin x="11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400000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400000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200000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</a:t>
            </a:r>
            <a:r>
              <a:rPr lang="en-US" dirty="0" err="1"/>
              <a:t>softmax</a:t>
            </a:r>
            <a:r>
              <a:rPr lang="en-US" dirty="0"/>
              <a:t>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singularity to develop) as loss reduces</a:t>
            </a:r>
          </a:p>
          <a:p>
            <a:r>
              <a:rPr lang="en-US" dirty="0"/>
              <a:t>Implemented as `soft-temperature-loss-guided` mode </a:t>
            </a:r>
            <a:r>
              <a:rPr lang="en-US"/>
              <a:t>in `SelfAttention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441</Words>
  <Application>Microsoft Macintosh PowerPoint</Application>
  <PresentationFormat>Widescreen</PresentationFormat>
  <Paragraphs>86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How to fix - ideation</vt:lpstr>
      <vt:lpstr>Experiment 2b: Temperature-annealed softmax in attention mechanism of Transformers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10</cp:revision>
  <dcterms:created xsi:type="dcterms:W3CDTF">2024-12-25T22:02:00Z</dcterms:created>
  <dcterms:modified xsi:type="dcterms:W3CDTF">2024-12-27T04:30:17Z</dcterms:modified>
</cp:coreProperties>
</file>