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87"/>
  </p:normalViewPr>
  <p:slideViewPr>
    <p:cSldViewPr snapToGrid="0">
      <p:cViewPr>
        <p:scale>
          <a:sx n="114" d="100"/>
          <a:sy n="114" d="100"/>
        </p:scale>
        <p:origin x="3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language: </a:t>
            </a:r>
            <a:r>
              <a:rPr lang="en-US" dirty="0" err="1"/>
              <a:t>len</a:t>
            </a:r>
            <a:r>
              <a:rPr lang="en-US" dirty="0"/>
              <a:t>=N tokens, randomly sampled from int {0..v}</a:t>
            </a:r>
          </a:p>
          <a:p>
            <a:pPr lvl="1"/>
            <a:r>
              <a:rPr lang="en-US" dirty="0"/>
              <a:t>last token is always EOU=0, end of utterance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 of layer 2 EOU.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4455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=T1-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D1-4F99-8612-B6E6-1AE8D10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CFAD-7BB6-5062-DD25-3234327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warm up for a few iterations, then take unions of attentions</a:t>
            </a:r>
          </a:p>
          <a:p>
            <a:r>
              <a:rPr lang="en-US" dirty="0"/>
              <a:t>multi-head, by groups. Take union of groups of attentions. When attentions develop to &gt;0.5, start phase out all but 1 head in such groups each group</a:t>
            </a:r>
          </a:p>
          <a:p>
            <a:pPr lvl="1"/>
            <a:r>
              <a:rPr lang="en-US" dirty="0"/>
              <a:t>intuition:</a:t>
            </a:r>
          </a:p>
          <a:p>
            <a:pPr lvl="2"/>
            <a:r>
              <a:rPr lang="en-US" dirty="0"/>
              <a:t>in the initial, warmup phase all information paths will develop in all heads because of the union of attentions</a:t>
            </a:r>
          </a:p>
          <a:p>
            <a:pPr lvl="2"/>
            <a:r>
              <a:rPr lang="en-US" dirty="0"/>
              <a:t>Once strong, consistent attentions develop, start gradual phase out by shifting “weight” onto 1 head in the group. Once it develops self-sufficiency (no dependency on other group), other groups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5510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300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Experiment 2 outline</vt:lpstr>
      <vt:lpstr>PowerPoint Presentation</vt:lpstr>
      <vt:lpstr>How to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7</cp:revision>
  <dcterms:created xsi:type="dcterms:W3CDTF">2024-12-25T22:02:00Z</dcterms:created>
  <dcterms:modified xsi:type="dcterms:W3CDTF">2024-12-26T04:22:51Z</dcterms:modified>
</cp:coreProperties>
</file>