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3"/>
    <p:restoredTop sz="94687"/>
  </p:normalViewPr>
  <p:slideViewPr>
    <p:cSldViewPr snapToGrid="0">
      <p:cViewPr>
        <p:scale>
          <a:sx n="125" d="100"/>
          <a:sy n="125" d="100"/>
        </p:scale>
        <p:origin x="11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FAA68-570F-9672-DFC1-66FE6BC9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A64F-DE56-F180-82D6-9E36A45F5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2E9F1-FBBA-AD59-CCC0-5999A31B7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B22D-03ED-B63A-F056-2374A059B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language: </a:t>
            </a:r>
            <a:r>
              <a:rPr lang="en-US" dirty="0" err="1"/>
              <a:t>len</a:t>
            </a:r>
            <a:r>
              <a:rPr lang="en-US" dirty="0"/>
              <a:t>=N tokens, randomly sampled from int {0..v}</a:t>
            </a:r>
          </a:p>
          <a:p>
            <a:pPr lvl="1"/>
            <a:r>
              <a:rPr lang="en-US" dirty="0"/>
              <a:t>last token is always EOU=0, end of utterance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 of layer 2 EOU.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4455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=T1-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5400000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EOU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EOU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6B12-9228-D360-B203-44674A41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08C4D325-E84C-18CF-3DDA-B6B0E6BA7846}"/>
              </a:ext>
            </a:extLst>
          </p:cNvPr>
          <p:cNvSpPr txBox="1"/>
          <p:nvPr/>
        </p:nvSpPr>
        <p:spPr>
          <a:xfrm>
            <a:off x="1774966" y="277593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1D61353-F4F8-0C4D-3C9F-C64E774890E2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CBF23-594D-74DB-129F-F662C6C8D497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452528C-9819-3516-9FEA-9C0457A7CB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22FAE4-433E-FF26-3765-831087278B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6D48721-A679-CEB9-4B3A-F6811B62BA8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649F31-03E6-D0B2-01D4-54208A843C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F4D1EA-B8C4-BCFC-6147-74CA45F9397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FFA270-1274-90C8-F550-F535E39CE9CB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FAF46A-D2A2-B249-7780-C4DA2360FD80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8C04CC-9CDD-E9B4-D1A3-08D6CD15D48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0196B6-4F85-734A-8E42-438456C26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B22A3C-8DCE-6A22-2B5D-A6A2F762B2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0F24B36-4519-5A09-EA85-E5B413D8960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0733B1F-BFA7-C8EC-5532-ADA5360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238E560-BE3B-37B2-BD12-B0014E6F50E8}"/>
              </a:ext>
            </a:extLst>
          </p:cNvPr>
          <p:cNvGrpSpPr/>
          <p:nvPr/>
        </p:nvGrpSpPr>
        <p:grpSpPr>
          <a:xfrm rot="19524064">
            <a:off x="461579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BD14F2A-1421-2452-66EC-72397F5E186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CB4848-C288-E0A0-C3EE-D3E8BE8508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837459-89C0-9735-07A6-DF65BD7406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F0E977-56BB-8A4E-936A-3A4060EDF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5D46688-BD5B-3A6F-1753-B77E992E238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E1D05A-92AB-5AD2-9F4C-120964E7010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425471-5950-6A2D-B631-F025DACE036E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6A890-CA16-3C32-666A-40259A87B386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61F402-C13C-FBC4-B15E-13E74524C041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F39F1B-A7FB-43BA-E138-126167B54517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5416F3-7867-1F4F-AB2B-2B4D4081438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8E0799-52D1-FFF6-9BBF-D683FA5078A0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C7E72-B950-0F0B-8276-9EEBEAE194F9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88EAE6-8AC0-4062-A7D8-9B6EFBC960E2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8F2C2F-4AE2-CB6A-CEF2-E557849EF819}"/>
              </a:ext>
            </a:extLst>
          </p:cNvPr>
          <p:cNvSpPr txBox="1"/>
          <p:nvPr/>
        </p:nvSpPr>
        <p:spPr>
          <a:xfrm>
            <a:off x="4517350" y="6341950"/>
            <a:ext cx="484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483673-CC73-F3A1-D289-30485717B507}"/>
              </a:ext>
            </a:extLst>
          </p:cNvPr>
          <p:cNvSpPr txBox="1"/>
          <p:nvPr/>
        </p:nvSpPr>
        <p:spPr>
          <a:xfrm>
            <a:off x="560666" y="43477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F353CDE-E6C7-CBD6-9F8E-145180374A22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3B4ABD-3770-3613-5701-24EDC72155E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329B40D-0E9C-EF9A-8EA3-4DB85E6C5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AF1C93-B1A5-0CB3-0220-9A33A2473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DCC79C9-3B7F-A3E4-7C4D-CE3FD7647ED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A97059E-9476-3390-8AF2-581A9BD501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43848F2-E06D-AF30-946C-C451FD8C1B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E928A0D2-C5B2-01B4-0427-B44204ADAF03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034566A3-E033-C129-78DD-8095D016F7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3079" y="5286815"/>
            <a:ext cx="1020141" cy="755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A595C17-BF35-32AE-277A-F2C06F975991}"/>
              </a:ext>
            </a:extLst>
          </p:cNvPr>
          <p:cNvSpPr txBox="1"/>
          <p:nvPr/>
        </p:nvSpPr>
        <p:spPr>
          <a:xfrm>
            <a:off x="275831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DA97011-81FC-453D-0264-47F1F5A97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8717" y="5160561"/>
            <a:ext cx="1052733" cy="76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57268CF-AEBA-1426-963C-B903551DE5F2}"/>
              </a:ext>
            </a:extLst>
          </p:cNvPr>
          <p:cNvSpPr txBox="1"/>
          <p:nvPr/>
        </p:nvSpPr>
        <p:spPr>
          <a:xfrm>
            <a:off x="757145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CBF1A1-1362-A3EF-CF0E-75704B1C7061}"/>
              </a:ext>
            </a:extLst>
          </p:cNvPr>
          <p:cNvSpPr txBox="1"/>
          <p:nvPr/>
        </p:nvSpPr>
        <p:spPr>
          <a:xfrm>
            <a:off x="4967715" y="3193124"/>
            <a:ext cx="875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57E229F9-D17D-1B56-690F-63468347BA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D3972FA-613F-3327-BA82-08970B3A0E40}"/>
              </a:ext>
            </a:extLst>
          </p:cNvPr>
          <p:cNvSpPr txBox="1"/>
          <p:nvPr/>
        </p:nvSpPr>
        <p:spPr>
          <a:xfrm>
            <a:off x="2090481" y="311618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7C9AD948-5026-64F9-770C-FFFAD387AB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8557" y="4587289"/>
            <a:ext cx="2373539" cy="1211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F58564B-05B2-9E00-F117-E31E7D038B3F}"/>
              </a:ext>
            </a:extLst>
          </p:cNvPr>
          <p:cNvSpPr txBox="1"/>
          <p:nvPr/>
        </p:nvSpPr>
        <p:spPr>
          <a:xfrm>
            <a:off x="1981676" y="4908869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436A5B-4625-5A62-9ED7-41500546B4BA}"/>
              </a:ext>
            </a:extLst>
          </p:cNvPr>
          <p:cNvSpPr txBox="1"/>
          <p:nvPr/>
        </p:nvSpPr>
        <p:spPr>
          <a:xfrm>
            <a:off x="50026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D13994-715F-91DE-A837-3AB222226F54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1EE51D6F-062B-34D7-CB39-E37FAA9F5585}"/>
              </a:ext>
            </a:extLst>
          </p:cNvPr>
          <p:cNvCxnSpPr>
            <a:cxnSpLocks/>
            <a:endCxn id="167" idx="0"/>
          </p:cNvCxnSpPr>
          <p:nvPr/>
        </p:nvCxnSpPr>
        <p:spPr>
          <a:xfrm flipV="1">
            <a:off x="689469" y="3802803"/>
            <a:ext cx="632674" cy="38033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A2E36454-7322-4704-5509-2598BE09480E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4" y="3802803"/>
            <a:ext cx="1104609" cy="43548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0DAABB-BB90-7CAB-F84E-E0112774B66A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6254" y="3410749"/>
            <a:ext cx="300770" cy="268992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B4D9CD3-B655-B4A3-9299-EB63E2C3D870}"/>
              </a:ext>
            </a:extLst>
          </p:cNvPr>
          <p:cNvSpPr txBox="1"/>
          <p:nvPr/>
        </p:nvSpPr>
        <p:spPr>
          <a:xfrm>
            <a:off x="372591" y="360335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F054F70-0E9E-89C5-3AAE-3539907B726C}"/>
              </a:ext>
            </a:extLst>
          </p:cNvPr>
          <p:cNvSpPr txBox="1"/>
          <p:nvPr/>
        </p:nvSpPr>
        <p:spPr>
          <a:xfrm>
            <a:off x="5056158" y="1669864"/>
            <a:ext cx="8940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2D8DAE61-D35C-2EF0-C62D-8FCE60228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204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A1C7D089-ED67-F2A2-05AE-0BD040E61C7C}"/>
              </a:ext>
            </a:extLst>
          </p:cNvPr>
          <p:cNvSpPr txBox="1"/>
          <p:nvPr/>
        </p:nvSpPr>
        <p:spPr>
          <a:xfrm>
            <a:off x="537676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E8CD5E0-7B74-63EB-DAEA-30C964F10E5C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463E8B2-E7F9-926F-7433-34D4924A20E5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A5F308C-A719-B933-2DFC-9322EFA1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B6B763-C01C-28C5-2440-3AC5B109A3A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5161DBE-A20A-A698-8CA4-57F1D1ED379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6D47E28-23E3-F51C-A38F-8A075176E77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E9E07DD-C36E-B948-6EB5-E82A92E675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E4F7C65-CCD0-523D-4F75-2B0C56D7C367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3AF68375-8A56-7501-9AA0-9050B102DB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826113F9-BCC3-A6F2-BD40-D09C4A5F6AFB}"/>
              </a:ext>
            </a:extLst>
          </p:cNvPr>
          <p:cNvSpPr/>
          <p:nvPr/>
        </p:nvSpPr>
        <p:spPr>
          <a:xfrm flipH="1">
            <a:off x="1591772" y="260366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AD59BA-9351-A6F8-A603-AC0EC86C6A24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6C12837C-15F9-BEB4-8349-4AC33A3345C6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4B3A220A-8E8B-D912-703E-DA7D5DF6AC4E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9" y="1296863"/>
            <a:ext cx="1374463" cy="457470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EE173D-6BEC-1993-C56B-3BCE91D2C507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F17AEAB-E813-0E6E-C3E8-AC2272E1F2D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289774C-9594-08B9-45A4-D92AF7DA43E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92387D61-3CBE-CC43-8E9C-5105F05824B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2CF2EEC-C323-41B8-EA7F-53433BF3D7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1BE54E0-7A2A-24D7-D0CA-C5DAFFA5FA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CAE346-0944-A7CA-BBFF-6925C8F8355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C346FEEF-274D-83CE-98AD-15F778635D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891686C6-80E8-43D0-4530-0BFD285A04ED}"/>
              </a:ext>
            </a:extLst>
          </p:cNvPr>
          <p:cNvSpPr/>
          <p:nvPr/>
        </p:nvSpPr>
        <p:spPr>
          <a:xfrm flipH="1">
            <a:off x="517087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710C5E-802F-10D7-8E0D-8D4ED3A7F089}"/>
              </a:ext>
            </a:extLst>
          </p:cNvPr>
          <p:cNvSpPr/>
          <p:nvPr/>
        </p:nvSpPr>
        <p:spPr>
          <a:xfrm flipH="1">
            <a:off x="551248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B6D4BBE-5BBA-458B-204F-8F8013947429}"/>
              </a:ext>
            </a:extLst>
          </p:cNvPr>
          <p:cNvSpPr/>
          <p:nvPr/>
        </p:nvSpPr>
        <p:spPr>
          <a:xfrm flipH="1">
            <a:off x="257511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4A30DB5B-CB0F-D500-9B6E-817345370FED}"/>
              </a:ext>
            </a:extLst>
          </p:cNvPr>
          <p:cNvSpPr/>
          <p:nvPr/>
        </p:nvSpPr>
        <p:spPr>
          <a:xfrm flipH="1">
            <a:off x="1775779" y="4801692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8BE45AD0-4664-CE1B-E8BA-EC500C168E58}"/>
              </a:ext>
            </a:extLst>
          </p:cNvPr>
          <p:cNvSpPr/>
          <p:nvPr/>
        </p:nvSpPr>
        <p:spPr>
          <a:xfrm flipH="1">
            <a:off x="47967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8C29034-1176-C8ED-B343-8ABD40103CB8}"/>
              </a:ext>
            </a:extLst>
          </p:cNvPr>
          <p:cNvSpPr txBox="1"/>
          <p:nvPr/>
        </p:nvSpPr>
        <p:spPr>
          <a:xfrm>
            <a:off x="4100417" y="2313678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F9D37FC9-ED40-26C1-589D-2F80C72C1ECF}"/>
              </a:ext>
            </a:extLst>
          </p:cNvPr>
          <p:cNvSpPr/>
          <p:nvPr/>
        </p:nvSpPr>
        <p:spPr>
          <a:xfrm flipH="1">
            <a:off x="3894520" y="2206501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FC4B9F6-AE78-F65E-B0BC-27E0DD9BB4F2}"/>
              </a:ext>
            </a:extLst>
          </p:cNvPr>
          <p:cNvSpPr txBox="1"/>
          <p:nvPr/>
        </p:nvSpPr>
        <p:spPr>
          <a:xfrm>
            <a:off x="2698738" y="1099796"/>
            <a:ext cx="781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79795E-984F-B773-1C82-6A0EE1D71BD6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94EAE8A-71F1-BD8B-8E21-644DECFF1BF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452349-65F0-DB62-238C-D3C60DBCB74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8FC45D-6224-B8B8-8836-D0E198AD6FF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9276235-5191-D6D1-1DD6-05AA757A3C3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EC3D97E-F6BB-7678-60A9-031787CD9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9A9AD62-532D-6119-9035-1A176C55D8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D2E8F63-CC0E-4C6A-D9AB-ECC23B059321}"/>
              </a:ext>
            </a:extLst>
          </p:cNvPr>
          <p:cNvGrpSpPr/>
          <p:nvPr/>
        </p:nvGrpSpPr>
        <p:grpSpPr>
          <a:xfrm rot="9506957">
            <a:off x="499443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4E8F4D1-8BF9-5D3C-F763-C691D5D7EDA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AB49F80-B155-684D-25C6-C902023A85E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760462-22F9-84B4-429C-74001D60A6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73710B9-6742-7C21-60CD-92083551EC2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F050E9-6679-4DA1-27CB-CFD89C14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73B2C2A-D26A-4DE7-ADCC-6AC0BEB364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5289B8-F8D3-60CB-0804-1ED264D95F99}"/>
              </a:ext>
            </a:extLst>
          </p:cNvPr>
          <p:cNvGrpSpPr/>
          <p:nvPr/>
        </p:nvGrpSpPr>
        <p:grpSpPr>
          <a:xfrm rot="5669119">
            <a:off x="1761481" y="303508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4B8166-BED2-2441-F4A7-7F04CBDC362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E4EFED5-65A7-69C6-230E-921CD35A1DF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6B184AC-CC9E-7783-70E6-67ECCA0875A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D6E370-9338-0C5D-892F-C638A590D1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562AD1F-34DD-8744-F5BF-B87F2A1DA0A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AF30D67-00D6-A425-BADF-CB64781E8A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7264ED3-19F8-3764-0F96-05B046611520}"/>
              </a:ext>
            </a:extLst>
          </p:cNvPr>
          <p:cNvGrpSpPr/>
          <p:nvPr/>
        </p:nvGrpSpPr>
        <p:grpSpPr>
          <a:xfrm rot="11516355">
            <a:off x="498945" y="41961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239B40-A74C-990D-5D8D-DE9667D14A4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D3AD11-73C2-5542-68D4-0DA0A90120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C8A756E-B177-EAE8-22C6-35E1602B3F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ACD211-834C-8BFA-31FB-D7412C8E90E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01E7144-178A-8E9C-602A-A2BDDC335E5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E460F76-0542-6F66-8F14-B9726972AD6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224B86A-0BBA-EAEC-6AAB-44AFF0A00D42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0E4771-2AEC-5CBB-17A7-D884DF52E3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49C1A0E-1559-BAD7-ED2F-6FD6357DE904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67CC7FD-8BB4-54DF-EBF2-1A320A9A369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93C330B-F6F1-8838-B294-1D1C19EA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63FD72F-89A4-384E-D6AD-A68C6EC152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EEFB725-A254-3969-994A-A39CF9B1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B6F0D3F-9BB2-D6C4-90D2-1BC5C1C57BE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DF5ACC9-F9FC-50DB-B3EA-74142C94855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2B1242-BE02-6B6D-E51E-992A1034B744}"/>
              </a:ext>
            </a:extLst>
          </p:cNvPr>
          <p:cNvSpPr txBox="1"/>
          <p:nvPr/>
        </p:nvSpPr>
        <p:spPr>
          <a:xfrm>
            <a:off x="3542312" y="5187032"/>
            <a:ext cx="4197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B01296F-5651-6892-0C0A-68CAD539D0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93908" y="4983999"/>
            <a:ext cx="1254081" cy="563610"/>
          </a:xfrm>
          <a:prstGeom prst="curvedConnector3">
            <a:avLst>
              <a:gd name="adj1" fmla="val 2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A1FB4587-D431-D5AE-6356-81EFA0B0DECB}"/>
              </a:ext>
            </a:extLst>
          </p:cNvPr>
          <p:cNvSpPr/>
          <p:nvPr/>
        </p:nvSpPr>
        <p:spPr>
          <a:xfrm flipH="1">
            <a:off x="3359119" y="4984380"/>
            <a:ext cx="228600" cy="307384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8B34ED-83EA-EA4D-8D46-1F635EA76010}"/>
              </a:ext>
            </a:extLst>
          </p:cNvPr>
          <p:cNvSpPr txBox="1"/>
          <p:nvPr/>
        </p:nvSpPr>
        <p:spPr>
          <a:xfrm>
            <a:off x="1353959" y="4444328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5CB796-1241-A8C0-120D-ADF3D247ECDA}"/>
              </a:ext>
            </a:extLst>
          </p:cNvPr>
          <p:cNvGrpSpPr/>
          <p:nvPr/>
        </p:nvGrpSpPr>
        <p:grpSpPr>
          <a:xfrm rot="10175099">
            <a:off x="1288996" y="4257507"/>
            <a:ext cx="80433" cy="524933"/>
            <a:chOff x="876300" y="3429000"/>
            <a:chExt cx="279400" cy="19812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A0FAFF-6073-EA55-B591-E5741A72CDB3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FF3A8F-C554-E6F2-D02A-1660B83F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AC03D2-D86D-D514-BFFB-1B85D5D8D4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126DD6-8E2A-2209-63D8-EC43F4E5D12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A574C2-9D63-8FF2-2A77-75617A530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3C73E8-3ACD-DCAB-80C3-2BA321CFFB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65F25245-E0F4-3185-B1AA-87D4B1E793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8855" y="4964714"/>
            <a:ext cx="1020141" cy="533368"/>
          </a:xfrm>
          <a:prstGeom prst="curvedConnector3">
            <a:avLst>
              <a:gd name="adj1" fmla="val 21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745C1-6CF1-83C8-3436-4500A07B2A67}"/>
              </a:ext>
            </a:extLst>
          </p:cNvPr>
          <p:cNvSpPr txBox="1"/>
          <p:nvPr/>
        </p:nvSpPr>
        <p:spPr>
          <a:xfrm>
            <a:off x="1501265" y="5199520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C6A53EC1-80D5-65A4-90EA-662A4C90AA6C}"/>
              </a:ext>
            </a:extLst>
          </p:cNvPr>
          <p:cNvSpPr/>
          <p:nvPr/>
        </p:nvSpPr>
        <p:spPr>
          <a:xfrm flipH="1">
            <a:off x="1295368" y="509234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FE7EDD0-4D05-1CD7-31BD-F5D3612870EA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689469" y="3854844"/>
            <a:ext cx="2306842" cy="3815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1AB1FCE-DF82-4F4D-95DA-8E1CFFBCC8A0}"/>
              </a:ext>
            </a:extLst>
          </p:cNvPr>
          <p:cNvCxnSpPr>
            <a:cxnSpLocks/>
            <a:endCxn id="62" idx="0"/>
          </p:cNvCxnSpPr>
          <p:nvPr/>
        </p:nvCxnSpPr>
        <p:spPr>
          <a:xfrm rot="10800000">
            <a:off x="2996311" y="3854844"/>
            <a:ext cx="313310" cy="30307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EE79F5-91EE-D8D1-DD62-CBC92F5CC6FE}"/>
              </a:ext>
            </a:extLst>
          </p:cNvPr>
          <p:cNvSpPr txBox="1"/>
          <p:nvPr/>
        </p:nvSpPr>
        <p:spPr>
          <a:xfrm>
            <a:off x="3564928" y="3147871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value</a:t>
            </a:r>
            <a:br>
              <a:rPr lang="en-US" sz="1200" dirty="0"/>
            </a:br>
            <a:r>
              <a:rPr lang="en-US" sz="1200" b="1" dirty="0"/>
              <a:t>T2-aware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92D6CC1-6DF5-2EA5-22E8-0ACBA8FB0527}"/>
              </a:ext>
            </a:extLst>
          </p:cNvPr>
          <p:cNvGrpSpPr/>
          <p:nvPr/>
        </p:nvGrpSpPr>
        <p:grpSpPr>
          <a:xfrm rot="5137578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2658C1B-CA6B-D4CD-150B-4E0C35EFFEC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EED21-AA09-5015-B911-4D03D739F4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D7C61B3-996C-586F-097A-80D49E60BA5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9E1AE-503E-2861-B56F-97CF5B4E4C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AE264-A21E-3CC8-41EC-10B2E971AA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7B2E2A-31AC-A56A-1008-21E6C1D7D41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8A441-956A-B353-8045-D65448EFDA1C}"/>
              </a:ext>
            </a:extLst>
          </p:cNvPr>
          <p:cNvSpPr/>
          <p:nvPr/>
        </p:nvSpPr>
        <p:spPr>
          <a:xfrm flipV="1">
            <a:off x="2932801" y="3747671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461878E-CAD4-18CA-F3FA-587AA80913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 flipH="1" flipV="1">
            <a:off x="2942236" y="3465158"/>
            <a:ext cx="336588" cy="228439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5DB83F-7FF5-F291-9A3A-87C392237C66}"/>
              </a:ext>
            </a:extLst>
          </p:cNvPr>
          <p:cNvGrpSpPr/>
          <p:nvPr/>
        </p:nvGrpSpPr>
        <p:grpSpPr>
          <a:xfrm rot="16474608">
            <a:off x="3294025" y="3096990"/>
            <a:ext cx="80433" cy="524933"/>
            <a:chOff x="876300" y="3429000"/>
            <a:chExt cx="279400" cy="19812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02242B-5057-74D3-56E9-3A908ED975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BF260D-07FF-7FEA-1714-CF9D8A1C824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6D8AE1-7188-6BD9-3A03-8BFB38D456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632EE5-C64D-60E8-13B5-BB0921BD277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1B71C8-00B4-9C0E-31C5-985396CED6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B64FC2-4A72-7E89-5796-AD32C56F884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8689227-9E5F-AED5-0344-EE197A413CC8}"/>
              </a:ext>
            </a:extLst>
          </p:cNvPr>
          <p:cNvGrpSpPr/>
          <p:nvPr/>
        </p:nvGrpSpPr>
        <p:grpSpPr>
          <a:xfrm rot="9268224">
            <a:off x="3021345" y="1646553"/>
            <a:ext cx="80433" cy="524933"/>
            <a:chOff x="876300" y="3429000"/>
            <a:chExt cx="279400" cy="19812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52EB40-ED98-BD33-A264-B9B099A60D3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6F9622C-43D3-4BC5-807F-9687D80587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9688D3A-DAFF-B8FD-70FC-9EE1D1B6A7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3031F0-6A10-F4EC-C617-1004DE5F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3B375DD-54CA-FA21-F7AA-CCA41017630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94DB67-1DFF-D445-1DBB-200A92428F4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4D918EF-0B93-A4DD-9B1C-C3749204E12F}"/>
              </a:ext>
            </a:extLst>
          </p:cNvPr>
          <p:cNvSpPr txBox="1"/>
          <p:nvPr/>
        </p:nvSpPr>
        <p:spPr>
          <a:xfrm>
            <a:off x="3102823" y="171284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07B487-EC7F-5A64-90F6-9E1A25C600C9}"/>
              </a:ext>
            </a:extLst>
          </p:cNvPr>
          <p:cNvSpPr txBox="1"/>
          <p:nvPr/>
        </p:nvSpPr>
        <p:spPr>
          <a:xfrm>
            <a:off x="3467225" y="2770234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25FF502A-7177-0498-CB18-49D3FAF004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6072" y="2569054"/>
            <a:ext cx="1079364" cy="3223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ube 150">
            <a:extLst>
              <a:ext uri="{FF2B5EF4-FFF2-40B4-BE49-F238E27FC236}">
                <a16:creationId xmlns:a16="http://schemas.microsoft.com/office/drawing/2014/main" id="{78C2D935-1465-E7F1-B13F-77DFC213DD4F}"/>
              </a:ext>
            </a:extLst>
          </p:cNvPr>
          <p:cNvSpPr/>
          <p:nvPr/>
        </p:nvSpPr>
        <p:spPr>
          <a:xfrm flipH="1">
            <a:off x="3284031" y="2597968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0B96D37-5A26-A5E7-BFCF-45EDA312B729}"/>
              </a:ext>
            </a:extLst>
          </p:cNvPr>
          <p:cNvSpPr/>
          <p:nvPr/>
        </p:nvSpPr>
        <p:spPr>
          <a:xfrm flipV="1">
            <a:off x="3755031" y="1188889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15F3D36D-96BC-E9FD-BC31-6AC21551E5B9}"/>
              </a:ext>
            </a:extLst>
          </p:cNvPr>
          <p:cNvCxnSpPr>
            <a:cxnSpLocks/>
            <a:endCxn id="156" idx="0"/>
          </p:cNvCxnSpPr>
          <p:nvPr/>
        </p:nvCxnSpPr>
        <p:spPr>
          <a:xfrm flipV="1">
            <a:off x="3045544" y="1296062"/>
            <a:ext cx="772997" cy="40194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DF20E0DF-50CD-FE5F-5842-DFE4116FD9FC}"/>
              </a:ext>
            </a:extLst>
          </p:cNvPr>
          <p:cNvCxnSpPr>
            <a:cxnSpLocks/>
            <a:endCxn id="156" idx="0"/>
          </p:cNvCxnSpPr>
          <p:nvPr/>
        </p:nvCxnSpPr>
        <p:spPr>
          <a:xfrm rot="10800000">
            <a:off x="3818541" y="1296063"/>
            <a:ext cx="1054440" cy="397613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6A3D3179-08C2-42DE-C7AD-617ECFD28724}"/>
              </a:ext>
            </a:extLst>
          </p:cNvPr>
          <p:cNvCxnSpPr>
            <a:cxnSpLocks/>
            <a:stCxn id="156" idx="2"/>
          </p:cNvCxnSpPr>
          <p:nvPr/>
        </p:nvCxnSpPr>
        <p:spPr>
          <a:xfrm rot="5400000" flipH="1" flipV="1">
            <a:off x="3711928" y="938778"/>
            <a:ext cx="356725" cy="143498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FFD8097-9B43-9771-8C20-51514D068516}"/>
              </a:ext>
            </a:extLst>
          </p:cNvPr>
          <p:cNvSpPr txBox="1"/>
          <p:nvPr/>
        </p:nvSpPr>
        <p:spPr>
          <a:xfrm>
            <a:off x="6592092" y="1545860"/>
            <a:ext cx="22775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In this case, T2 key, T1 key, and EOU query are all aligned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0B867D-F7B4-514E-1609-C58C1A9BE1B6}"/>
              </a:ext>
            </a:extLst>
          </p:cNvPr>
          <p:cNvSpPr txBox="1"/>
          <p:nvPr/>
        </p:nvSpPr>
        <p:spPr>
          <a:xfrm>
            <a:off x="4335770" y="469402"/>
            <a:ext cx="13958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EOU value</a:t>
            </a:r>
            <a:br>
              <a:rPr lang="en-US" sz="1200" dirty="0"/>
            </a:br>
            <a:r>
              <a:rPr lang="en-US" sz="1200" b="1" dirty="0"/>
              <a:t>T2- and T1- aware</a:t>
            </a:r>
          </a:p>
        </p:txBody>
      </p: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7D3FCD4E-99B6-C1BC-532C-BB7EBD2A8B01}"/>
              </a:ext>
            </a:extLst>
          </p:cNvPr>
          <p:cNvCxnSpPr>
            <a:cxnSpLocks/>
          </p:cNvCxnSpPr>
          <p:nvPr/>
        </p:nvCxnSpPr>
        <p:spPr>
          <a:xfrm flipV="1">
            <a:off x="2959882" y="5181456"/>
            <a:ext cx="1100891" cy="787128"/>
          </a:xfrm>
          <a:prstGeom prst="curvedConnector3">
            <a:avLst>
              <a:gd name="adj1" fmla="val 101682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E93153E4-87BE-B71D-FCCF-77A4BEE01D9F}"/>
              </a:ext>
            </a:extLst>
          </p:cNvPr>
          <p:cNvSpPr txBox="1"/>
          <p:nvPr/>
        </p:nvSpPr>
        <p:spPr>
          <a:xfrm>
            <a:off x="4362786" y="5085980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66" name="Cube 265">
            <a:extLst>
              <a:ext uri="{FF2B5EF4-FFF2-40B4-BE49-F238E27FC236}">
                <a16:creationId xmlns:a16="http://schemas.microsoft.com/office/drawing/2014/main" id="{F67805B3-3DB9-AFB8-4628-2B1131646ABC}"/>
              </a:ext>
            </a:extLst>
          </p:cNvPr>
          <p:cNvSpPr/>
          <p:nvPr/>
        </p:nvSpPr>
        <p:spPr>
          <a:xfrm flipH="1">
            <a:off x="4156889" y="49788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Curved Connector 266">
            <a:extLst>
              <a:ext uri="{FF2B5EF4-FFF2-40B4-BE49-F238E27FC236}">
                <a16:creationId xmlns:a16="http://schemas.microsoft.com/office/drawing/2014/main" id="{961CEC7F-7F71-FE42-D2C8-CCD7F84B9C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42998" y="3955640"/>
            <a:ext cx="1734531" cy="716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3ADF15-391F-1D00-564D-ABEC5A4AF136}"/>
              </a:ext>
            </a:extLst>
          </p:cNvPr>
          <p:cNvSpPr txBox="1"/>
          <p:nvPr/>
        </p:nvSpPr>
        <p:spPr>
          <a:xfrm>
            <a:off x="3486766" y="3672935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attn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B84E9-FE0C-162A-39E1-3E6878F25639}"/>
              </a:ext>
            </a:extLst>
          </p:cNvPr>
          <p:cNvSpPr txBox="1"/>
          <p:nvPr/>
        </p:nvSpPr>
        <p:spPr>
          <a:xfrm>
            <a:off x="3419310" y="4381142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A6272-90DB-81AA-CC4A-B542FE2D5E95}"/>
              </a:ext>
            </a:extLst>
          </p:cNvPr>
          <p:cNvGrpSpPr/>
          <p:nvPr/>
        </p:nvGrpSpPr>
        <p:grpSpPr>
          <a:xfrm rot="10175099">
            <a:off x="3354347" y="4194321"/>
            <a:ext cx="80433" cy="524933"/>
            <a:chOff x="876300" y="3429000"/>
            <a:chExt cx="279400" cy="1981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10BCE09-1B56-E5D8-4C0E-BA40FC603A91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41E0B9-3ECE-6AD9-2DCF-2514E48B232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E74911-7DE0-F5FD-F6E1-4AC25275C3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F2D7CD-A941-D2C3-AAED-444A25F2D83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8C69FF9-CBFF-250C-6069-707DF2F48E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89E9E0-7D83-E158-BB0D-3241002D645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705DAE-A244-623C-2A66-FA0EFA2B1582}"/>
              </a:ext>
            </a:extLst>
          </p:cNvPr>
          <p:cNvGrpSpPr/>
          <p:nvPr/>
        </p:nvGrpSpPr>
        <p:grpSpPr>
          <a:xfrm rot="16200000">
            <a:off x="3146910" y="3528446"/>
            <a:ext cx="80433" cy="524933"/>
            <a:chOff x="876300" y="3429000"/>
            <a:chExt cx="279400" cy="19812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EE2C38D-4D6A-5BB7-021D-0C569987A06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02F477-E7F5-DE65-3D41-6E1387B889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15ACB9-BD96-17C9-90EA-B169989E162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755B583-DFDB-AB95-5E6B-D5DF50D97E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AE90FE-B723-1D9C-1080-70321B6A97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693AFB-D134-9F08-C58B-441DA9F9F1B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571E62DE-F5D3-8FE6-E46B-37A758B161A8}"/>
              </a:ext>
            </a:extLst>
          </p:cNvPr>
          <p:cNvSpPr txBox="1"/>
          <p:nvPr/>
        </p:nvSpPr>
        <p:spPr>
          <a:xfrm>
            <a:off x="1762995" y="915026"/>
            <a:ext cx="9750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evenly split attention </a:t>
            </a:r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61896B93-40D6-B23C-8EA3-6100749D63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3359" y="1823115"/>
            <a:ext cx="2269206" cy="3807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62A76F24-9B7E-C64D-8238-1976359AD9AF}"/>
              </a:ext>
            </a:extLst>
          </p:cNvPr>
          <p:cNvSpPr txBox="1"/>
          <p:nvPr/>
        </p:nvSpPr>
        <p:spPr>
          <a:xfrm>
            <a:off x="5341187" y="3631864"/>
            <a:ext cx="14547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identical T2 and T1 representations at this layer</a:t>
            </a:r>
          </a:p>
        </p:txBody>
      </p:sp>
    </p:spTree>
    <p:extLst>
      <p:ext uri="{BB962C8B-B14F-4D97-AF65-F5344CB8AC3E}">
        <p14:creationId xmlns:p14="http://schemas.microsoft.com/office/powerpoint/2010/main" val="1308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70D1-4F99-8612-B6E6-1AE8D10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-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CFAD-7BB6-5062-DD25-32343272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 warm up for a few iterations, then take unions of attentions</a:t>
            </a:r>
          </a:p>
          <a:p>
            <a:r>
              <a:rPr lang="en-US" dirty="0"/>
              <a:t>multi-head, by groups. Take union of groups of attentions. When attentions develop to &gt;0.5, start phase out all but 1 head in such groups each group</a:t>
            </a:r>
          </a:p>
          <a:p>
            <a:pPr lvl="1"/>
            <a:r>
              <a:rPr lang="en-US" dirty="0"/>
              <a:t>intuition:</a:t>
            </a:r>
          </a:p>
          <a:p>
            <a:pPr lvl="2"/>
            <a:r>
              <a:rPr lang="en-US" dirty="0"/>
              <a:t>in the initial, warmup phase all information paths will develop in all heads because of the union of attentions</a:t>
            </a:r>
          </a:p>
          <a:p>
            <a:pPr lvl="2"/>
            <a:r>
              <a:rPr lang="en-US" dirty="0"/>
              <a:t>Once strong, consistent attentions develop, start gradual phase out by shifting “weight” onto 1 head in the group. Once it develops self-sufficiency (no dependency on other group), other groups can be removed.</a:t>
            </a:r>
          </a:p>
        </p:txBody>
      </p:sp>
    </p:spTree>
    <p:extLst>
      <p:ext uri="{BB962C8B-B14F-4D97-AF65-F5344CB8AC3E}">
        <p14:creationId xmlns:p14="http://schemas.microsoft.com/office/powerpoint/2010/main" val="155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012-8030-0256-46A2-610B2F46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 2b:</a:t>
            </a:r>
            <a:br>
              <a:rPr lang="en-US" dirty="0"/>
            </a:br>
            <a:r>
              <a:rPr lang="en-US" dirty="0"/>
              <a:t>Temperature-annealed </a:t>
            </a:r>
            <a:r>
              <a:rPr lang="en-US" dirty="0" err="1"/>
              <a:t>softmax</a:t>
            </a:r>
            <a:r>
              <a:rPr lang="en-US" dirty="0"/>
              <a:t> in attention mechanism of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3AE6-C94F-891D-EB6E-023AC00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start with small temperatures (to allow all information flow paths ”develop”)</a:t>
            </a:r>
          </a:p>
          <a:p>
            <a:r>
              <a:rPr lang="en-US" dirty="0"/>
              <a:t>Anneal temperature towards typical e value (to allow singularity to develop) as loss reduces</a:t>
            </a:r>
          </a:p>
          <a:p>
            <a:r>
              <a:rPr lang="en-US" dirty="0"/>
              <a:t>Implemented as `soft-temperature-loss-guided</a:t>
            </a:r>
            <a:r>
              <a:rPr lang="en-US"/>
              <a:t>` and `soft-temperature-loss-guided-2` modes </a:t>
            </a:r>
            <a:r>
              <a:rPr lang="en-US" dirty="0"/>
              <a:t>in `</a:t>
            </a:r>
            <a:r>
              <a:rPr lang="en-US" dirty="0" err="1"/>
              <a:t>SelfAttention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855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445</Words>
  <Application>Microsoft Macintosh PowerPoint</Application>
  <PresentationFormat>Widescreen</PresentationFormat>
  <Paragraphs>86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Experiment 2 outline</vt:lpstr>
      <vt:lpstr>PowerPoint Presentation</vt:lpstr>
      <vt:lpstr>PowerPoint Presentation</vt:lpstr>
      <vt:lpstr>How to fix - ideation</vt:lpstr>
      <vt:lpstr>Experiment 2b: Temperature-annealed softmax in attention mechanism of Transformers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11</cp:revision>
  <dcterms:created xsi:type="dcterms:W3CDTF">2024-12-25T22:02:00Z</dcterms:created>
  <dcterms:modified xsi:type="dcterms:W3CDTF">2024-12-31T19:10:33Z</dcterms:modified>
</cp:coreProperties>
</file>