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/>
    <p:restoredTop sz="94687"/>
  </p:normalViewPr>
  <p:slideViewPr>
    <p:cSldViewPr snapToGrid="0">
      <p:cViewPr>
        <p:scale>
          <a:sx n="140" d="100"/>
          <a:sy n="140" d="100"/>
        </p:scale>
        <p:origin x="6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AA68-570F-9672-DFC1-66FE6BC9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4A64F-DE56-F180-82D6-9E36A45F5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2E9F1-FBBA-AD59-CCC0-5999A31B7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B22D-03ED-B63A-F056-2374A059B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synthetic language: </a:t>
            </a:r>
            <a:r>
              <a:rPr lang="en-US" dirty="0" err="1"/>
              <a:t>len</a:t>
            </a:r>
            <a:r>
              <a:rPr lang="en-US" dirty="0"/>
              <a:t>=N tokens, randomly sampled from int {0..v}</a:t>
            </a:r>
          </a:p>
          <a:p>
            <a:pPr lvl="1"/>
            <a:r>
              <a:rPr lang="en-US" dirty="0"/>
              <a:t>last token is always EOU=0, end of utterance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 of layer 2 EOU.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4455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=T1-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EOU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6B12-9228-D360-B203-44674A41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08C4D325-E84C-18CF-3DDA-B6B0E6BA7846}"/>
              </a:ext>
            </a:extLst>
          </p:cNvPr>
          <p:cNvSpPr txBox="1"/>
          <p:nvPr/>
        </p:nvSpPr>
        <p:spPr>
          <a:xfrm>
            <a:off x="1774966" y="277593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1D61353-F4F8-0C4D-3C9F-C64E774890E2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4CBF23-594D-74DB-129F-F662C6C8D497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52528C-9819-3516-9FEA-9C0457A7CB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22FAE4-433E-FF26-3765-831087278B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6D48721-A679-CEB9-4B3A-F6811B62BA8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649F31-03E6-D0B2-01D4-54208A843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F4D1EA-B8C4-BCFC-6147-74CA45F9397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FA270-1274-90C8-F550-F535E39CE9CB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FAF46A-D2A2-B249-7780-C4DA2360FD80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8C04CC-9CDD-E9B4-D1A3-08D6CD15D48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0196B6-4F85-734A-8E42-438456C26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B22A3C-8DCE-6A22-2B5D-A6A2F762B2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F24B36-4519-5A09-EA85-E5B413D8960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0733B1F-BFA7-C8EC-5532-ADA536099E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38E560-BE3B-37B2-BD12-B0014E6F50E8}"/>
              </a:ext>
            </a:extLst>
          </p:cNvPr>
          <p:cNvGrpSpPr/>
          <p:nvPr/>
        </p:nvGrpSpPr>
        <p:grpSpPr>
          <a:xfrm rot="19524064">
            <a:off x="461579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BD14F2A-1421-2452-66EC-72397F5E186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CB4848-C288-E0A0-C3EE-D3E8BE850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2837459-89C0-9735-07A6-DF65BD7406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F0E977-56BB-8A4E-936A-3A4060ED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5D46688-BD5B-3A6F-1753-B77E992E238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E1D05A-92AB-5AD2-9F4C-120964E7010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425471-5950-6A2D-B631-F025DACE036E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6A890-CA16-3C32-666A-40259A87B386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61F402-C13C-FBC4-B15E-13E74524C041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7F39F1B-A7FB-43BA-E138-126167B54517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5416F3-7867-1F4F-AB2B-2B4D4081438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8E0799-52D1-FFF6-9BBF-D683FA5078A0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AC7E72-B950-0F0B-8276-9EEBEAE194F9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88EAE6-8AC0-4062-A7D8-9B6EFBC960E2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8F2C2F-4AE2-CB6A-CEF2-E557849EF819}"/>
              </a:ext>
            </a:extLst>
          </p:cNvPr>
          <p:cNvSpPr txBox="1"/>
          <p:nvPr/>
        </p:nvSpPr>
        <p:spPr>
          <a:xfrm>
            <a:off x="451735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483673-CC73-F3A1-D289-30485717B507}"/>
              </a:ext>
            </a:extLst>
          </p:cNvPr>
          <p:cNvSpPr txBox="1"/>
          <p:nvPr/>
        </p:nvSpPr>
        <p:spPr>
          <a:xfrm>
            <a:off x="560666" y="43477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F353CDE-E6C7-CBD6-9F8E-145180374A22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3B4ABD-3770-3613-5701-24EDC72155E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329B40D-0E9C-EF9A-8EA3-4DB85E6C5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AF1C93-B1A5-0CB3-0220-9A33A24735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DCC79C9-3B7F-A3E4-7C4D-CE3FD7647ED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A97059E-9476-3390-8AF2-581A9BD501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43848F2-E06D-AF30-946C-C451FD8C1B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928A0D2-C5B2-01B4-0427-B44204ADAF03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34566A3-E033-C129-78DD-8095D016F7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3079" y="5286815"/>
            <a:ext cx="1020141" cy="755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95C17-BF35-32AE-277A-F2C06F975991}"/>
              </a:ext>
            </a:extLst>
          </p:cNvPr>
          <p:cNvSpPr txBox="1"/>
          <p:nvPr/>
        </p:nvSpPr>
        <p:spPr>
          <a:xfrm>
            <a:off x="275831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DA97011-81FC-453D-0264-47F1F5A979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8717" y="5160561"/>
            <a:ext cx="1052733" cy="76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57268CF-AEBA-1426-963C-B903551DE5F2}"/>
              </a:ext>
            </a:extLst>
          </p:cNvPr>
          <p:cNvSpPr txBox="1"/>
          <p:nvPr/>
        </p:nvSpPr>
        <p:spPr>
          <a:xfrm>
            <a:off x="757145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CBF1A1-1362-A3EF-CF0E-75704B1C7061}"/>
              </a:ext>
            </a:extLst>
          </p:cNvPr>
          <p:cNvSpPr txBox="1"/>
          <p:nvPr/>
        </p:nvSpPr>
        <p:spPr>
          <a:xfrm>
            <a:off x="4967715" y="3193124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57E229F9-D17D-1B56-690F-63468347B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3972FA-613F-3327-BA82-08970B3A0E40}"/>
              </a:ext>
            </a:extLst>
          </p:cNvPr>
          <p:cNvSpPr txBox="1"/>
          <p:nvPr/>
        </p:nvSpPr>
        <p:spPr>
          <a:xfrm>
            <a:off x="2090481" y="311618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7C9AD948-5026-64F9-770C-FFFAD387AB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8557" y="4587289"/>
            <a:ext cx="2373539" cy="121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F58564B-05B2-9E00-F117-E31E7D038B3F}"/>
              </a:ext>
            </a:extLst>
          </p:cNvPr>
          <p:cNvSpPr txBox="1"/>
          <p:nvPr/>
        </p:nvSpPr>
        <p:spPr>
          <a:xfrm>
            <a:off x="1981676" y="4908869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436A5B-4625-5A62-9ED7-41500546B4BA}"/>
              </a:ext>
            </a:extLst>
          </p:cNvPr>
          <p:cNvSpPr txBox="1"/>
          <p:nvPr/>
        </p:nvSpPr>
        <p:spPr>
          <a:xfrm>
            <a:off x="50026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D13994-715F-91DE-A837-3AB222226F54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1EE51D6F-062B-34D7-CB39-E37FAA9F5585}"/>
              </a:ext>
            </a:extLst>
          </p:cNvPr>
          <p:cNvCxnSpPr>
            <a:cxnSpLocks/>
            <a:endCxn id="167" idx="0"/>
          </p:cNvCxnSpPr>
          <p:nvPr/>
        </p:nvCxnSpPr>
        <p:spPr>
          <a:xfrm flipV="1">
            <a:off x="689469" y="3802803"/>
            <a:ext cx="632674" cy="38033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2E36454-7322-4704-5509-2598BE09480E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4" y="3802803"/>
            <a:ext cx="1104609" cy="43548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0DAABB-BB90-7CAB-F84E-E0112774B66A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6254" y="3410749"/>
            <a:ext cx="300770" cy="268992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B4D9CD3-B655-B4A3-9299-EB63E2C3D870}"/>
              </a:ext>
            </a:extLst>
          </p:cNvPr>
          <p:cNvSpPr txBox="1"/>
          <p:nvPr/>
        </p:nvSpPr>
        <p:spPr>
          <a:xfrm>
            <a:off x="372591" y="360335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F054F70-0E9E-89C5-3AAE-3539907B726C}"/>
              </a:ext>
            </a:extLst>
          </p:cNvPr>
          <p:cNvSpPr txBox="1"/>
          <p:nvPr/>
        </p:nvSpPr>
        <p:spPr>
          <a:xfrm>
            <a:off x="505615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2D8DAE61-D35C-2EF0-C62D-8FCE60228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04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1C7D089-ED67-F2A2-05AE-0BD040E61C7C}"/>
              </a:ext>
            </a:extLst>
          </p:cNvPr>
          <p:cNvSpPr txBox="1"/>
          <p:nvPr/>
        </p:nvSpPr>
        <p:spPr>
          <a:xfrm>
            <a:off x="537676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8CD5E0-7B74-63EB-DAEA-30C964F10E5C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63E8B2-E7F9-926F-7433-34D4924A20E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A5F308C-A719-B933-2DFC-9322EFA11E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B6B763-C01C-28C5-2440-3AC5B109A3A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5161DBE-A20A-A698-8CA4-57F1D1ED379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6D47E28-23E3-F51C-A38F-8A075176E77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E9E07DD-C36E-B948-6EB5-E82A92E675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E4F7C65-CCD0-523D-4F75-2B0C56D7C367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3AF68375-8A56-7501-9AA0-9050B102DB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826113F9-BCC3-A6F2-BD40-D09C4A5F6AFB}"/>
              </a:ext>
            </a:extLst>
          </p:cNvPr>
          <p:cNvSpPr/>
          <p:nvPr/>
        </p:nvSpPr>
        <p:spPr>
          <a:xfrm flipH="1">
            <a:off x="1591772" y="260366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AD59BA-9351-A6F8-A603-AC0EC86C6A24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6C12837C-15F9-BEB4-8349-4AC33A3345C6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4B3A220A-8E8B-D912-703E-DA7D5DF6AC4E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9" y="1296863"/>
            <a:ext cx="1374463" cy="45747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DEE173D-6BEC-1993-C56B-3BCE91D2C507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F17AEAB-E813-0E6E-C3E8-AC2272E1F2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289774C-9594-08B9-45A4-D92AF7DA43E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387D61-3CBE-CC43-8E9C-5105F05824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2CF2EEC-C323-41B8-EA7F-53433BF3D7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1BE54E0-7A2A-24D7-D0CA-C5DAFFA5FA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CAE346-0944-A7CA-BBFF-6925C8F8355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C346FEEF-274D-83CE-98AD-15F778635D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891686C6-80E8-43D0-4530-0BFD285A04ED}"/>
              </a:ext>
            </a:extLst>
          </p:cNvPr>
          <p:cNvSpPr/>
          <p:nvPr/>
        </p:nvSpPr>
        <p:spPr>
          <a:xfrm flipH="1">
            <a:off x="517087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710C5E-802F-10D7-8E0D-8D4ED3A7F089}"/>
              </a:ext>
            </a:extLst>
          </p:cNvPr>
          <p:cNvSpPr/>
          <p:nvPr/>
        </p:nvSpPr>
        <p:spPr>
          <a:xfrm flipH="1">
            <a:off x="551248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9B6D4BBE-5BBA-458B-204F-8F8013947429}"/>
              </a:ext>
            </a:extLst>
          </p:cNvPr>
          <p:cNvSpPr/>
          <p:nvPr/>
        </p:nvSpPr>
        <p:spPr>
          <a:xfrm flipH="1">
            <a:off x="257511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4A30DB5B-CB0F-D500-9B6E-817345370FED}"/>
              </a:ext>
            </a:extLst>
          </p:cNvPr>
          <p:cNvSpPr/>
          <p:nvPr/>
        </p:nvSpPr>
        <p:spPr>
          <a:xfrm flipH="1">
            <a:off x="1775779" y="4801692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8BE45AD0-4664-CE1B-E8BA-EC500C168E58}"/>
              </a:ext>
            </a:extLst>
          </p:cNvPr>
          <p:cNvSpPr/>
          <p:nvPr/>
        </p:nvSpPr>
        <p:spPr>
          <a:xfrm flipH="1">
            <a:off x="47967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8C29034-1176-C8ED-B343-8ABD40103CB8}"/>
              </a:ext>
            </a:extLst>
          </p:cNvPr>
          <p:cNvSpPr txBox="1"/>
          <p:nvPr/>
        </p:nvSpPr>
        <p:spPr>
          <a:xfrm>
            <a:off x="4100417" y="2313678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F9D37FC9-ED40-26C1-589D-2F80C72C1ECF}"/>
              </a:ext>
            </a:extLst>
          </p:cNvPr>
          <p:cNvSpPr/>
          <p:nvPr/>
        </p:nvSpPr>
        <p:spPr>
          <a:xfrm flipH="1">
            <a:off x="3894520" y="2206501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C4B9F6-AE78-F65E-B0BC-27E0DD9BB4F2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79795E-984F-B773-1C82-6A0EE1D71BD6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94EAE8A-71F1-BD8B-8E21-644DECFF1BF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452349-65F0-DB62-238C-D3C60DBCB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8FC45D-6224-B8B8-8836-D0E198AD6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76235-5191-D6D1-1DD6-05AA757A3C3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EC3D97E-F6BB-7678-60A9-031787CD9C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9A9AD62-532D-6119-9035-1A176C55D8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D2E8F63-CC0E-4C6A-D9AB-ECC23B059321}"/>
              </a:ext>
            </a:extLst>
          </p:cNvPr>
          <p:cNvGrpSpPr/>
          <p:nvPr/>
        </p:nvGrpSpPr>
        <p:grpSpPr>
          <a:xfrm rot="9506957">
            <a:off x="499443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4E8F4D1-8BF9-5D3C-F763-C691D5D7EDA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AB49F80-B155-684D-25C6-C902023A85E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6760462-22F9-84B4-429C-74001D60A6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73710B9-6742-7C21-60CD-92083551EC2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F050E9-6679-4DA1-27CB-CFD89C14A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73B2C2A-D26A-4DE7-ADCC-6AC0BEB364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5289B8-F8D3-60CB-0804-1ED264D95F99}"/>
              </a:ext>
            </a:extLst>
          </p:cNvPr>
          <p:cNvGrpSpPr/>
          <p:nvPr/>
        </p:nvGrpSpPr>
        <p:grpSpPr>
          <a:xfrm rot="5669119">
            <a:off x="1761481" y="303508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4B8166-BED2-2441-F4A7-7F04CBDC362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4EFED5-65A7-69C6-230E-921CD35A1DF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6B184AC-CC9E-7783-70E6-67ECCA0875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3D6E370-9338-0C5D-892F-C638A590D1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62AD1F-34DD-8744-F5BF-B87F2A1DA0A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AF30D67-00D6-A425-BADF-CB64781E8A7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7264ED3-19F8-3764-0F96-05B046611520}"/>
              </a:ext>
            </a:extLst>
          </p:cNvPr>
          <p:cNvGrpSpPr/>
          <p:nvPr/>
        </p:nvGrpSpPr>
        <p:grpSpPr>
          <a:xfrm rot="11516355">
            <a:off x="498945" y="41961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239B40-A74C-990D-5D8D-DE9667D14A4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D3AD11-73C2-5542-68D4-0DA0A90120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8A756E-B177-EAE8-22C6-35E1602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ACD211-834C-8BFA-31FB-D7412C8E90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01E7144-178A-8E9C-602A-A2BDDC335E5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60F76-0542-6F66-8F14-B9726972AD6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224B86A-0BBA-EAEC-6AAB-44AFF0A00D42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0E4771-2AEC-5CBB-17A7-D884DF52E3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49C1A0E-1559-BAD7-ED2F-6FD6357DE904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67CC7FD-8BB4-54DF-EBF2-1A320A9A369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93C330B-F6F1-8838-B294-1D1C19EA6E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63FD72F-89A4-384E-D6AD-A68C6EC152C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EEFB725-A254-3969-994A-A39CF9B135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6F0D3F-9BB2-D6C4-90D2-1BC5C1C57BE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DF5ACC9-F9FC-50DB-B3EA-74142C948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2B1242-BE02-6B6D-E51E-992A1034B744}"/>
              </a:ext>
            </a:extLst>
          </p:cNvPr>
          <p:cNvSpPr txBox="1"/>
          <p:nvPr/>
        </p:nvSpPr>
        <p:spPr>
          <a:xfrm>
            <a:off x="3542312" y="5187032"/>
            <a:ext cx="4197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01296F-5651-6892-0C0A-68CAD539D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908" y="4983999"/>
            <a:ext cx="1254081" cy="563610"/>
          </a:xfrm>
          <a:prstGeom prst="curvedConnector3">
            <a:avLst>
              <a:gd name="adj1" fmla="val 2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A1FB4587-D431-D5AE-6356-81EFA0B0DECB}"/>
              </a:ext>
            </a:extLst>
          </p:cNvPr>
          <p:cNvSpPr/>
          <p:nvPr/>
        </p:nvSpPr>
        <p:spPr>
          <a:xfrm flipH="1">
            <a:off x="3359119" y="4984380"/>
            <a:ext cx="228600" cy="30738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B34ED-83EA-EA4D-8D46-1F635EA76010}"/>
              </a:ext>
            </a:extLst>
          </p:cNvPr>
          <p:cNvSpPr txBox="1"/>
          <p:nvPr/>
        </p:nvSpPr>
        <p:spPr>
          <a:xfrm>
            <a:off x="1353959" y="4444328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5CB796-1241-A8C0-120D-ADF3D247ECDA}"/>
              </a:ext>
            </a:extLst>
          </p:cNvPr>
          <p:cNvGrpSpPr/>
          <p:nvPr/>
        </p:nvGrpSpPr>
        <p:grpSpPr>
          <a:xfrm rot="10175099">
            <a:off x="1288996" y="4257507"/>
            <a:ext cx="80433" cy="524933"/>
            <a:chOff x="876300" y="3429000"/>
            <a:chExt cx="279400" cy="19812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A0FAFF-6073-EA55-B591-E5741A72CDB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FF3A8F-C554-E6F2-D02A-1660B83F78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AC03D2-D86D-D514-BFFB-1B85D5D8D46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126DD6-8E2A-2209-63D8-EC43F4E5D1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A574C2-9D63-8FF2-2A77-75617A5308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3C73E8-3ACD-DCAB-80C3-2BA321CFFB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5F25245-E0F4-3185-B1AA-87D4B1E79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855" y="4964714"/>
            <a:ext cx="1020141" cy="533368"/>
          </a:xfrm>
          <a:prstGeom prst="curvedConnector3">
            <a:avLst>
              <a:gd name="adj1" fmla="val 21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0745C1-6CF1-83C8-3436-4500A07B2A67}"/>
              </a:ext>
            </a:extLst>
          </p:cNvPr>
          <p:cNvSpPr txBox="1"/>
          <p:nvPr/>
        </p:nvSpPr>
        <p:spPr>
          <a:xfrm>
            <a:off x="1501265" y="5199520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6A53EC1-80D5-65A4-90EA-662A4C90AA6C}"/>
              </a:ext>
            </a:extLst>
          </p:cNvPr>
          <p:cNvSpPr/>
          <p:nvPr/>
        </p:nvSpPr>
        <p:spPr>
          <a:xfrm flipH="1">
            <a:off x="1295368" y="509234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FE7EDD0-4D05-1CD7-31BD-F5D3612870EA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689469" y="3854844"/>
            <a:ext cx="2306842" cy="3815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1AB1FCE-DF82-4F4D-95DA-8E1CFFBCC8A0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2996311" y="3854844"/>
            <a:ext cx="313310" cy="30307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EE79F5-91EE-D8D1-DD62-CBC92F5CC6FE}"/>
              </a:ext>
            </a:extLst>
          </p:cNvPr>
          <p:cNvSpPr txBox="1"/>
          <p:nvPr/>
        </p:nvSpPr>
        <p:spPr>
          <a:xfrm>
            <a:off x="3564928" y="314787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T2-aware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92D6CC1-6DF5-2EA5-22E8-0ACBA8FB0527}"/>
              </a:ext>
            </a:extLst>
          </p:cNvPr>
          <p:cNvGrpSpPr/>
          <p:nvPr/>
        </p:nvGrpSpPr>
        <p:grpSpPr>
          <a:xfrm rot="5137578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2658C1B-CA6B-D4CD-150B-4E0C35EFFEC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4EED21-AA09-5015-B911-4D03D739F4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1B3-996C-586F-097A-80D49E60BA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9E1AE-503E-2861-B56F-97CF5B4E4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AE264-A21E-3CC8-41EC-10B2E971AA1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7B2E2A-31AC-A56A-1008-21E6C1D7D41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7D8A441-956A-B353-8045-D65448EFDA1C}"/>
              </a:ext>
            </a:extLst>
          </p:cNvPr>
          <p:cNvSpPr/>
          <p:nvPr/>
        </p:nvSpPr>
        <p:spPr>
          <a:xfrm flipV="1">
            <a:off x="2932801" y="3747671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461878E-CAD4-18CA-F3FA-587AA80913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 flipH="1" flipV="1">
            <a:off x="2942236" y="3465158"/>
            <a:ext cx="336588" cy="228439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5DB83F-7FF5-F291-9A3A-87C392237C66}"/>
              </a:ext>
            </a:extLst>
          </p:cNvPr>
          <p:cNvGrpSpPr/>
          <p:nvPr/>
        </p:nvGrpSpPr>
        <p:grpSpPr>
          <a:xfrm rot="16474608">
            <a:off x="3294025" y="3096990"/>
            <a:ext cx="80433" cy="524933"/>
            <a:chOff x="876300" y="3429000"/>
            <a:chExt cx="279400" cy="1981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02242B-5057-74D3-56E9-3A908ED975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BF260D-07FF-7FEA-1714-CF9D8A1C824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D8AE1-7188-6BD9-3A03-8BFB38D456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632EE5-C64D-60E8-13B5-BB0921BD27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B71C8-00B4-9C0E-31C5-985396CED6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B64FC2-4A72-7E89-5796-AD32C56F884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689227-9E5F-AED5-0344-EE197A413CC8}"/>
              </a:ext>
            </a:extLst>
          </p:cNvPr>
          <p:cNvGrpSpPr/>
          <p:nvPr/>
        </p:nvGrpSpPr>
        <p:grpSpPr>
          <a:xfrm rot="9268224">
            <a:off x="3021345" y="1646553"/>
            <a:ext cx="80433" cy="524933"/>
            <a:chOff x="876300" y="3429000"/>
            <a:chExt cx="279400" cy="19812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52EB40-ED98-BD33-A264-B9B099A60D3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6F9622C-43D3-4BC5-807F-9687D80587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88D3A-DAFF-B8FD-70FC-9EE1D1B6A7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3031F0-6A10-F4EC-C617-1004DE5F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3B375DD-54CA-FA21-F7AA-CCA4101763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94DB67-1DFF-D445-1DBB-200A92428F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A4D918EF-0B93-A4DD-9B1C-C3749204E12F}"/>
              </a:ext>
            </a:extLst>
          </p:cNvPr>
          <p:cNvSpPr txBox="1"/>
          <p:nvPr/>
        </p:nvSpPr>
        <p:spPr>
          <a:xfrm>
            <a:off x="3102823" y="171284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07B487-EC7F-5A64-90F6-9E1A25C600C9}"/>
              </a:ext>
            </a:extLst>
          </p:cNvPr>
          <p:cNvSpPr txBox="1"/>
          <p:nvPr/>
        </p:nvSpPr>
        <p:spPr>
          <a:xfrm>
            <a:off x="3467225" y="277023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25FF502A-7177-0498-CB18-49D3FAF004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46072" y="2569054"/>
            <a:ext cx="1079364" cy="3223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ube 150">
            <a:extLst>
              <a:ext uri="{FF2B5EF4-FFF2-40B4-BE49-F238E27FC236}">
                <a16:creationId xmlns:a16="http://schemas.microsoft.com/office/drawing/2014/main" id="{78C2D935-1465-E7F1-B13F-77DFC213DD4F}"/>
              </a:ext>
            </a:extLst>
          </p:cNvPr>
          <p:cNvSpPr/>
          <p:nvPr/>
        </p:nvSpPr>
        <p:spPr>
          <a:xfrm flipH="1">
            <a:off x="3284031" y="259796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0B96D37-5A26-A5E7-BFCF-45EDA312B729}"/>
              </a:ext>
            </a:extLst>
          </p:cNvPr>
          <p:cNvSpPr/>
          <p:nvPr/>
        </p:nvSpPr>
        <p:spPr>
          <a:xfrm flipV="1">
            <a:off x="3755031" y="1188889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15F3D36D-96BC-E9FD-BC31-6AC21551E5B9}"/>
              </a:ext>
            </a:extLst>
          </p:cNvPr>
          <p:cNvCxnSpPr>
            <a:cxnSpLocks/>
            <a:endCxn id="156" idx="0"/>
          </p:cNvCxnSpPr>
          <p:nvPr/>
        </p:nvCxnSpPr>
        <p:spPr>
          <a:xfrm flipV="1">
            <a:off x="3045544" y="1296062"/>
            <a:ext cx="772997" cy="40194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DF20E0DF-50CD-FE5F-5842-DFE4116FD9FC}"/>
              </a:ext>
            </a:extLst>
          </p:cNvPr>
          <p:cNvCxnSpPr>
            <a:cxnSpLocks/>
            <a:endCxn id="156" idx="0"/>
          </p:cNvCxnSpPr>
          <p:nvPr/>
        </p:nvCxnSpPr>
        <p:spPr>
          <a:xfrm rot="10800000">
            <a:off x="3818541" y="1296063"/>
            <a:ext cx="1054440" cy="397613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6A3D3179-08C2-42DE-C7AD-617ECFD28724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 flipV="1">
            <a:off x="3711928" y="938778"/>
            <a:ext cx="356725" cy="143498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FFD8097-9B43-9771-8C20-51514D068516}"/>
              </a:ext>
            </a:extLst>
          </p:cNvPr>
          <p:cNvSpPr txBox="1"/>
          <p:nvPr/>
        </p:nvSpPr>
        <p:spPr>
          <a:xfrm>
            <a:off x="6592092" y="1545860"/>
            <a:ext cx="2277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In this case, T2 key, T1 key, and EOU query are all aligned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0B867D-F7B4-514E-1609-C58C1A9BE1B6}"/>
              </a:ext>
            </a:extLst>
          </p:cNvPr>
          <p:cNvSpPr txBox="1"/>
          <p:nvPr/>
        </p:nvSpPr>
        <p:spPr>
          <a:xfrm>
            <a:off x="4335770" y="469402"/>
            <a:ext cx="13958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and T1- aware</a:t>
            </a:r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7D3FCD4E-99B6-C1BC-532C-BB7EBD2A8B01}"/>
              </a:ext>
            </a:extLst>
          </p:cNvPr>
          <p:cNvCxnSpPr>
            <a:cxnSpLocks/>
          </p:cNvCxnSpPr>
          <p:nvPr/>
        </p:nvCxnSpPr>
        <p:spPr>
          <a:xfrm flipV="1">
            <a:off x="2959882" y="5181456"/>
            <a:ext cx="1100891" cy="787128"/>
          </a:xfrm>
          <a:prstGeom prst="curvedConnector3">
            <a:avLst>
              <a:gd name="adj1" fmla="val 101682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E93153E4-87BE-B71D-FCCF-77A4BEE01D9F}"/>
              </a:ext>
            </a:extLst>
          </p:cNvPr>
          <p:cNvSpPr txBox="1"/>
          <p:nvPr/>
        </p:nvSpPr>
        <p:spPr>
          <a:xfrm>
            <a:off x="4362786" y="5085980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66" name="Cube 265">
            <a:extLst>
              <a:ext uri="{FF2B5EF4-FFF2-40B4-BE49-F238E27FC236}">
                <a16:creationId xmlns:a16="http://schemas.microsoft.com/office/drawing/2014/main" id="{F67805B3-3DB9-AFB8-4628-2B1131646ABC}"/>
              </a:ext>
            </a:extLst>
          </p:cNvPr>
          <p:cNvSpPr/>
          <p:nvPr/>
        </p:nvSpPr>
        <p:spPr>
          <a:xfrm flipH="1">
            <a:off x="4156889" y="49788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961CEC7F-7F71-FE42-D2C8-CCD7F84B9C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2998" y="3955640"/>
            <a:ext cx="1734531" cy="716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3ADF15-391F-1D00-564D-ABEC5A4AF136}"/>
              </a:ext>
            </a:extLst>
          </p:cNvPr>
          <p:cNvSpPr txBox="1"/>
          <p:nvPr/>
        </p:nvSpPr>
        <p:spPr>
          <a:xfrm>
            <a:off x="3486766" y="3672935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attn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B84E9-FE0C-162A-39E1-3E6878F25639}"/>
              </a:ext>
            </a:extLst>
          </p:cNvPr>
          <p:cNvSpPr txBox="1"/>
          <p:nvPr/>
        </p:nvSpPr>
        <p:spPr>
          <a:xfrm>
            <a:off x="3419310" y="4381142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6A6272-90DB-81AA-CC4A-B542FE2D5E95}"/>
              </a:ext>
            </a:extLst>
          </p:cNvPr>
          <p:cNvGrpSpPr/>
          <p:nvPr/>
        </p:nvGrpSpPr>
        <p:grpSpPr>
          <a:xfrm rot="10175099">
            <a:off x="3354347" y="4194321"/>
            <a:ext cx="80433" cy="524933"/>
            <a:chOff x="876300" y="3429000"/>
            <a:chExt cx="279400" cy="1981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10BCE09-1B56-E5D8-4C0E-BA40FC603A9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41E0B9-3ECE-6AD9-2DCF-2514E48B232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E74911-7DE0-F5FD-F6E1-4AC25275C3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F2D7CD-A941-D2C3-AAED-444A25F2D8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C69FF9-CBFF-250C-6069-707DF2F48E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89E9E0-7D83-E158-BB0D-3241002D64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705DAE-A244-623C-2A66-FA0EFA2B1582}"/>
              </a:ext>
            </a:extLst>
          </p:cNvPr>
          <p:cNvGrpSpPr/>
          <p:nvPr/>
        </p:nvGrpSpPr>
        <p:grpSpPr>
          <a:xfrm rot="16200000">
            <a:off x="3146910" y="3528446"/>
            <a:ext cx="80433" cy="524933"/>
            <a:chOff x="876300" y="3429000"/>
            <a:chExt cx="279400" cy="1981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E2C38D-4D6A-5BB7-021D-0C569987A06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02F477-E7F5-DE65-3D41-6E1387B889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15ACB9-BD96-17C9-90EA-B169989E16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755B583-DFDB-AB95-5E6B-D5DF50D9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AE90FE-B723-1D9C-1080-70321B6A977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693AFB-D134-9F08-C58B-441DA9F9F1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571E62DE-F5D3-8FE6-E46B-37A758B161A8}"/>
              </a:ext>
            </a:extLst>
          </p:cNvPr>
          <p:cNvSpPr txBox="1"/>
          <p:nvPr/>
        </p:nvSpPr>
        <p:spPr>
          <a:xfrm>
            <a:off x="1762995" y="915026"/>
            <a:ext cx="975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evenly split attention </a:t>
            </a:r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61896B93-40D6-B23C-8EA3-6100749D63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3359" y="1823115"/>
            <a:ext cx="2269206" cy="3807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62A76F24-9B7E-C64D-8238-1976359AD9AF}"/>
              </a:ext>
            </a:extLst>
          </p:cNvPr>
          <p:cNvSpPr txBox="1"/>
          <p:nvPr/>
        </p:nvSpPr>
        <p:spPr>
          <a:xfrm>
            <a:off x="5341187" y="3631864"/>
            <a:ext cx="14547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identical T2 and T1 representations at this layer</a:t>
            </a:r>
          </a:p>
        </p:txBody>
      </p:sp>
    </p:spTree>
    <p:extLst>
      <p:ext uri="{BB962C8B-B14F-4D97-AF65-F5344CB8AC3E}">
        <p14:creationId xmlns:p14="http://schemas.microsoft.com/office/powerpoint/2010/main" val="13083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70D1-4F99-8612-B6E6-1AE8D10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-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CFAD-7BB6-5062-DD25-32343272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 warm up for a few iterations, then take unions of attentions</a:t>
            </a:r>
          </a:p>
          <a:p>
            <a:r>
              <a:rPr lang="en-US" dirty="0"/>
              <a:t>multi-head, by groups. Take union of groups of attentions. When attentions develop to &gt;0.5, start phase out all but 1 head in such groups each group</a:t>
            </a:r>
          </a:p>
          <a:p>
            <a:pPr lvl="1"/>
            <a:r>
              <a:rPr lang="en-US" dirty="0"/>
              <a:t>intuition:</a:t>
            </a:r>
          </a:p>
          <a:p>
            <a:pPr lvl="2"/>
            <a:r>
              <a:rPr lang="en-US" dirty="0"/>
              <a:t>in the initial, warmup phase all information paths will develop in all heads because of the union of attentions</a:t>
            </a:r>
          </a:p>
          <a:p>
            <a:pPr lvl="2"/>
            <a:r>
              <a:rPr lang="en-US" dirty="0"/>
              <a:t>Once strong, consistent attentions develop, start gradual phase out by shifting “weight” onto 1 head in the group. Once it develops self-sufficiency (no dependency on other group), other groups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5510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012-8030-0256-46A2-610B2F46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2b:</a:t>
            </a:r>
            <a:br>
              <a:rPr lang="en-US" dirty="0"/>
            </a:br>
            <a:r>
              <a:rPr lang="en-US" dirty="0"/>
              <a:t>Temperature-annealed </a:t>
            </a:r>
            <a:r>
              <a:rPr lang="en-US" dirty="0" err="1"/>
              <a:t>softmax</a:t>
            </a:r>
            <a:r>
              <a:rPr lang="en-US" dirty="0"/>
              <a:t> in attention mechanism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3AE6-C94F-891D-EB6E-023AC00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start with small temperatures (to allow all information flow paths ”develop”)</a:t>
            </a:r>
          </a:p>
          <a:p>
            <a:r>
              <a:rPr lang="en-US" dirty="0"/>
              <a:t>Anneal temperature towards typical e value (to allow “the commitment” to develop) as loss reduces</a:t>
            </a:r>
          </a:p>
          <a:p>
            <a:r>
              <a:rPr lang="en-US" dirty="0"/>
              <a:t>Implemented as `soft-temperature-loss-guided` and `soft-temperature-loss-guided-2` modes in `</a:t>
            </a:r>
            <a:r>
              <a:rPr lang="en-US" dirty="0" err="1"/>
              <a:t>SelfAttention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8555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4EEC-9120-98A4-6323-8DA1DAA4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“Conceptualized attention” -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7338-96FE-BE92-E9D9-DDDA958A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attention built by seemingly same principles, just somewhat different pattern</a:t>
            </a:r>
          </a:p>
          <a:p>
            <a:r>
              <a:rPr lang="en-US" dirty="0"/>
              <a:t>Doesn’t converge (doesn’t even begin to converge)</a:t>
            </a:r>
          </a:p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0806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25BA86-80A4-AD37-CB46-5407E2589717}"/>
              </a:ext>
            </a:extLst>
          </p:cNvPr>
          <p:cNvGrpSpPr/>
          <p:nvPr/>
        </p:nvGrpSpPr>
        <p:grpSpPr>
          <a:xfrm rot="4482237">
            <a:off x="862038" y="5610617"/>
            <a:ext cx="80433" cy="524933"/>
            <a:chOff x="876300" y="3429000"/>
            <a:chExt cx="279400" cy="1981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02516A-3D9D-641C-4029-BA9CC10426B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F9E66A-39BA-2ECD-6104-A3FE729CC1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3955B8-AAC4-0ABF-3254-09782321A6D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82DD7D-8DD9-A9D8-BE4E-D8A0B050F42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C6FA912-929E-773B-0442-D17F3FF42A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2F8E5D-122E-598B-996B-FFB55D7F11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E1A14-C677-8CB1-2CFF-145F502A2F8A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ADBE65-BEA7-427A-E884-F12DE9B7B7A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F61DFB-6C06-20DD-CA4D-DB6CE127C1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2BB546-BF0A-8BF3-504F-7C0B19BEDA2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1E9FAD-519C-45C0-0577-B88EED3A62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5591A0-2866-AEBD-53FF-7ED82C5547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1D9B99-8893-DB64-2207-7A0B5EC36EA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958B6D-B899-5AE0-D193-BFD4A05180B3}"/>
              </a:ext>
            </a:extLst>
          </p:cNvPr>
          <p:cNvGrpSpPr/>
          <p:nvPr/>
        </p:nvGrpSpPr>
        <p:grpSpPr>
          <a:xfrm rot="16782961">
            <a:off x="4437457" y="5627907"/>
            <a:ext cx="80433" cy="524933"/>
            <a:chOff x="876300" y="3429000"/>
            <a:chExt cx="279400" cy="1981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D624F8-E6AD-336B-4495-919EC2C83BE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92F49D-F33B-422E-3FEF-1C0AD89CB3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A0534F-B21A-601A-E4C2-D0AB43485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D10766-A2B9-A1D0-D20F-4868D271E0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AB1F32-4C20-6C6E-C597-726F1DB19FB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A2271-AE24-4AF2-7472-D3AED421230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7CC9C-EACD-1C2B-48E5-8E73F84C8E8B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A6B7E1-82D3-CBC6-5AF7-F6D28327CD7C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3D010B-95FC-2F26-7964-F8B8E7C79B6A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2A712F-603F-B7A0-90AA-BC9624101EDF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1F0395-0AAF-A654-E72D-E6CEE16F612C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4D09BF-5593-A9E3-1951-7247A2B3F07D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15855A-FF45-CCE4-5123-FBF01CCF6140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8E987-FFB4-344F-7ED6-85D0DE5801EB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1E3AB8-2B13-AF41-2729-A5486395ABA2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78E1E7F-CFDB-2CB9-631C-C0A5CEF478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0408" y="4160148"/>
            <a:ext cx="1813507" cy="15167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E2CB2D-A138-EE30-1FDA-406A27E7C368}"/>
              </a:ext>
            </a:extLst>
          </p:cNvPr>
          <p:cNvSpPr txBox="1"/>
          <p:nvPr/>
        </p:nvSpPr>
        <p:spPr>
          <a:xfrm>
            <a:off x="1240881" y="464385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DBC550-E17A-1D84-B205-6C0A9DABE5FA}"/>
              </a:ext>
            </a:extLst>
          </p:cNvPr>
          <p:cNvSpPr txBox="1"/>
          <p:nvPr/>
        </p:nvSpPr>
        <p:spPr>
          <a:xfrm>
            <a:off x="2862552" y="5080455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7E39302D-4C04-E666-3961-50A2AA231D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469" y="4287693"/>
            <a:ext cx="2380216" cy="623318"/>
          </a:xfrm>
          <a:prstGeom prst="curvedConnector3">
            <a:avLst>
              <a:gd name="adj1" fmla="val 200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7F8856-120F-402C-888C-137E0AB317BC}"/>
              </a:ext>
            </a:extLst>
          </p:cNvPr>
          <p:cNvSpPr txBox="1"/>
          <p:nvPr/>
        </p:nvSpPr>
        <p:spPr>
          <a:xfrm>
            <a:off x="2118288" y="3089056"/>
            <a:ext cx="16914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”T2-concept”- ,</a:t>
            </a:r>
            <a:br>
              <a:rPr lang="en-US" sz="1200" b="1" dirty="0"/>
            </a:br>
            <a:r>
              <a:rPr lang="en-US" sz="1200" b="1" dirty="0"/>
              <a:t>“T1-concept”- aware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3BB104-7F98-42A7-9B96-A32F45FD2466}"/>
              </a:ext>
            </a:extLst>
          </p:cNvPr>
          <p:cNvSpPr txBox="1"/>
          <p:nvPr/>
        </p:nvSpPr>
        <p:spPr>
          <a:xfrm>
            <a:off x="1928653" y="517639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CA17184-40A9-4874-B309-591B9D92B5F4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V="1">
            <a:off x="1983470" y="3603140"/>
            <a:ext cx="154024" cy="434492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0FC6FC78-F9AE-A414-54B3-1DD7353FC07C}"/>
              </a:ext>
            </a:extLst>
          </p:cNvPr>
          <p:cNvSpPr/>
          <p:nvPr/>
        </p:nvSpPr>
        <p:spPr>
          <a:xfrm flipH="1">
            <a:off x="1034984" y="453667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6DD3C6-4089-A22E-0346-CE3A9D65DFC4}"/>
              </a:ext>
            </a:extLst>
          </p:cNvPr>
          <p:cNvSpPr txBox="1"/>
          <p:nvPr/>
        </p:nvSpPr>
        <p:spPr>
          <a:xfrm>
            <a:off x="494156" y="3720862"/>
            <a:ext cx="112319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L1 “concepts”</a:t>
            </a:r>
            <a:br>
              <a:rPr lang="en-US" sz="1200" dirty="0"/>
            </a:br>
            <a:r>
              <a:rPr lang="en-US" sz="1200" dirty="0"/>
              <a:t>(fc + sigmoid)</a:t>
            </a:r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A9CDE1D8-915A-5E19-C6C6-FB3F84772992}"/>
              </a:ext>
            </a:extLst>
          </p:cNvPr>
          <p:cNvSpPr/>
          <p:nvPr/>
        </p:nvSpPr>
        <p:spPr>
          <a:xfrm flipH="1">
            <a:off x="1722756" y="506921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11CBC8C-75E1-4FC0-7D41-E5C0243C7405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F30F656-4DB4-04E3-7BBE-0ED51BA8AF4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B777DB3-06B4-FFA4-DF13-71B93EB2201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C54B74-B2AF-1439-BEA4-2C07592BB5C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44AF2B-74B6-2784-F757-514D7B43494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EDCC395-9693-20F8-F0C5-5D57FDF026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5893D9-B8AA-2E11-8D9F-C2C63264DA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CEC5661-4452-6FD9-92AB-52BCAD57AE4A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E3334BD-822A-B139-8859-1C2412D8CAE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9A4702-4D81-3427-6C37-BA66359F0855}"/>
              </a:ext>
            </a:extLst>
          </p:cNvPr>
          <p:cNvSpPr/>
          <p:nvPr/>
        </p:nvSpPr>
        <p:spPr>
          <a:xfrm flipV="1">
            <a:off x="2215566" y="3897398"/>
            <a:ext cx="124324" cy="8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DBB4FAF-A8CB-ED1B-E0D2-9DBD3424C322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EOU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6294CC4-FF74-F3E9-2CD2-D8B753F490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529" y="4116554"/>
            <a:ext cx="1783619" cy="1565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7DFBEB8-2AA2-D70E-9A69-D02F9FAA86FC}"/>
              </a:ext>
            </a:extLst>
          </p:cNvPr>
          <p:cNvGrpSpPr/>
          <p:nvPr/>
        </p:nvGrpSpPr>
        <p:grpSpPr>
          <a:xfrm>
            <a:off x="2086488" y="3905363"/>
            <a:ext cx="804458" cy="94038"/>
            <a:chOff x="2647691" y="4096671"/>
            <a:chExt cx="804458" cy="94038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420263-1D51-F7B6-DB03-E72B2AEFDAE2}"/>
                </a:ext>
              </a:extLst>
            </p:cNvPr>
            <p:cNvGrpSpPr/>
            <p:nvPr/>
          </p:nvGrpSpPr>
          <p:grpSpPr>
            <a:xfrm rot="16200000">
              <a:off x="3009703" y="3734659"/>
              <a:ext cx="80433" cy="804457"/>
              <a:chOff x="876300" y="3429000"/>
              <a:chExt cx="279400" cy="3036178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19BDBE6-BC8B-302B-6C20-FCEC3126F9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19866" y="4929314"/>
                <a:ext cx="3036178" cy="355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396DED3-8B04-0718-D628-627D331A7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34290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D604B77-B1D2-526F-5CD5-6CA5EEF22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54102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A6F5DC0-5C25-1F4F-0F81-23C636850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4419599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D61AAD2-2D37-2295-7505-778F1F3F7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3894667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CB1F97A-A0C1-297C-8FF6-E83E8C494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300" y="4927600"/>
                <a:ext cx="2794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CD6BCA0-DFE2-82FD-5BA9-42A92172673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72170" y="4146811"/>
              <a:ext cx="804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2A344AD-4095-BA22-A9C9-C501D3814A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11932" y="4150493"/>
              <a:ext cx="8043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B26DF026-1C8A-F086-DEDE-E9A1C08DBE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253" y="4098900"/>
            <a:ext cx="1771156" cy="16202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1C0AED78-96F2-031F-DB5F-6A1E52E58F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651" y="4052627"/>
            <a:ext cx="1754123" cy="16781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9F2E06E5-CA20-3E7A-73B4-59B8C026A0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5929" y="4040191"/>
            <a:ext cx="1721432" cy="16925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urved Connector 178">
            <a:extLst>
              <a:ext uri="{FF2B5EF4-FFF2-40B4-BE49-F238E27FC236}">
                <a16:creationId xmlns:a16="http://schemas.microsoft.com/office/drawing/2014/main" id="{257AE874-1CD1-AF08-6E24-B88593D179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0675" y="4030213"/>
            <a:ext cx="1701025" cy="1689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CBF8D843-8DF2-C191-8DD2-26A3B6406DE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06701" y="5241434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B60F77C7-E7DC-0E99-F700-8BB08FA3CE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64233" y="5271907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>
            <a:extLst>
              <a:ext uri="{FF2B5EF4-FFF2-40B4-BE49-F238E27FC236}">
                <a16:creationId xmlns:a16="http://schemas.microsoft.com/office/drawing/2014/main" id="{296F8A47-E91E-51A9-2A00-955597DC80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28923" y="5304107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>
            <a:extLst>
              <a:ext uri="{FF2B5EF4-FFF2-40B4-BE49-F238E27FC236}">
                <a16:creationId xmlns:a16="http://schemas.microsoft.com/office/drawing/2014/main" id="{7099B9DF-80F2-1114-B7A1-8A46D245AB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01159" y="5343874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D81D2A91-E549-C104-0807-2750E0B33C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71720" y="5370342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F5808FDA-7B94-C7FD-AC02-D5147C80EB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43279" y="5404264"/>
            <a:ext cx="919912" cy="233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Cube 202">
            <a:extLst>
              <a:ext uri="{FF2B5EF4-FFF2-40B4-BE49-F238E27FC236}">
                <a16:creationId xmlns:a16="http://schemas.microsoft.com/office/drawing/2014/main" id="{B1B55776-B7BD-E8CD-1E3F-9E8088314FF9}"/>
              </a:ext>
            </a:extLst>
          </p:cNvPr>
          <p:cNvSpPr/>
          <p:nvPr/>
        </p:nvSpPr>
        <p:spPr>
          <a:xfrm flipH="1">
            <a:off x="2680918" y="4920854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EB63B4C-2CA4-AC47-63E7-48517F861C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94169" y="4334938"/>
            <a:ext cx="1391265" cy="1354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>
            <a:extLst>
              <a:ext uri="{FF2B5EF4-FFF2-40B4-BE49-F238E27FC236}">
                <a16:creationId xmlns:a16="http://schemas.microsoft.com/office/drawing/2014/main" id="{3D35E01B-FDC6-F761-3DDF-DBA1572530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83556" y="4338900"/>
            <a:ext cx="1391265" cy="1354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EA465666-9651-F908-3551-9E5AB7413C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74230" y="4344096"/>
            <a:ext cx="1391265" cy="1354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32F9C832-45F2-CB0C-A959-C9EF7FB748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63617" y="4344095"/>
            <a:ext cx="1391265" cy="1354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5E738916-4BA3-4970-CA7E-1C0B63A83C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2314" y="4351286"/>
            <a:ext cx="1391265" cy="1354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6F6025EC-192E-9A26-CBAA-AEFDDD2C4DC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38516" y="4356215"/>
            <a:ext cx="1391265" cy="13547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15D884D7-9547-D57F-59DC-30240E84224F}"/>
              </a:ext>
            </a:extLst>
          </p:cNvPr>
          <p:cNvSpPr txBox="1"/>
          <p:nvPr/>
        </p:nvSpPr>
        <p:spPr>
          <a:xfrm>
            <a:off x="4687046" y="5055273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212" name="Cube 211">
            <a:extLst>
              <a:ext uri="{FF2B5EF4-FFF2-40B4-BE49-F238E27FC236}">
                <a16:creationId xmlns:a16="http://schemas.microsoft.com/office/drawing/2014/main" id="{ABAC41C1-3106-DFAE-CFB2-DA203DAFAF40}"/>
              </a:ext>
            </a:extLst>
          </p:cNvPr>
          <p:cNvSpPr/>
          <p:nvPr/>
        </p:nvSpPr>
        <p:spPr>
          <a:xfrm flipH="1">
            <a:off x="4505412" y="4895672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935A4BD-E2DA-0363-6DE9-1BEE8785061D}"/>
              </a:ext>
            </a:extLst>
          </p:cNvPr>
          <p:cNvSpPr/>
          <p:nvPr/>
        </p:nvSpPr>
        <p:spPr>
          <a:xfrm flipV="1">
            <a:off x="2487907" y="3907277"/>
            <a:ext cx="124324" cy="8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FCE452CA-5AA3-D5F6-90A7-69C12CAFE0A7}"/>
              </a:ext>
            </a:extLst>
          </p:cNvPr>
          <p:cNvCxnSpPr>
            <a:cxnSpLocks/>
            <a:stCxn id="213" idx="2"/>
          </p:cNvCxnSpPr>
          <p:nvPr/>
        </p:nvCxnSpPr>
        <p:spPr>
          <a:xfrm rot="16200000" flipV="1">
            <a:off x="2071397" y="3428604"/>
            <a:ext cx="250513" cy="706833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331D84FD-6535-22B0-6729-E098B29A761B}"/>
              </a:ext>
            </a:extLst>
          </p:cNvPr>
          <p:cNvSpPr txBox="1"/>
          <p:nvPr/>
        </p:nvSpPr>
        <p:spPr>
          <a:xfrm>
            <a:off x="4256185" y="3090908"/>
            <a:ext cx="16914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”T2-concept”- ,</a:t>
            </a:r>
            <a:br>
              <a:rPr lang="en-US" sz="1200" b="1" dirty="0"/>
            </a:br>
            <a:r>
              <a:rPr lang="en-US" sz="1200" b="1" dirty="0"/>
              <a:t>“T1-concept”- aware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308D92C-D4E8-2D56-E485-57227DDF633D}"/>
              </a:ext>
            </a:extLst>
          </p:cNvPr>
          <p:cNvGrpSpPr/>
          <p:nvPr/>
        </p:nvGrpSpPr>
        <p:grpSpPr>
          <a:xfrm rot="5400000">
            <a:off x="3929858" y="3006455"/>
            <a:ext cx="80433" cy="524933"/>
            <a:chOff x="876300" y="3429000"/>
            <a:chExt cx="279400" cy="1981200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01D4021-0B95-60FA-1CFC-8EB9AC0980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3F3E694-CDA5-9AC0-7BDA-51C115D3799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28C30FF-F4C1-51C9-CE15-96ACE25BB4C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2AB7FF9-0FE1-C331-9589-5DFBAC9EBDF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DE71A39-47DD-5EF5-CD8E-5280B14C1F3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A70E2E1-DE99-6EF1-E733-646B03A7BA6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7EF090D3-4070-1730-2D4D-6B4AFDD695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8497" y="4043016"/>
            <a:ext cx="2553229" cy="1122658"/>
          </a:xfrm>
          <a:prstGeom prst="curvedConnector3">
            <a:avLst>
              <a:gd name="adj1" fmla="val 68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4C93737A-8DA3-430A-86D9-C361EC772DB7}"/>
              </a:ext>
            </a:extLst>
          </p:cNvPr>
          <p:cNvCxnSpPr>
            <a:cxnSpLocks/>
            <a:stCxn id="213" idx="2"/>
          </p:cNvCxnSpPr>
          <p:nvPr/>
        </p:nvCxnSpPr>
        <p:spPr>
          <a:xfrm rot="5400000" flipH="1" flipV="1">
            <a:off x="3248540" y="3115030"/>
            <a:ext cx="93776" cy="1490718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B923C0AF-BD68-3543-07BF-CFEF263BE59B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 flipH="1" flipV="1">
            <a:off x="3080137" y="2936749"/>
            <a:ext cx="158241" cy="1763059"/>
          </a:xfrm>
          <a:prstGeom prst="curvedConnector2">
            <a:avLst/>
          </a:prstGeom>
          <a:ln w="635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0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14299</TotalTime>
  <Words>573</Words>
  <Application>Microsoft Macintosh PowerPoint</Application>
  <PresentationFormat>Widescreen</PresentationFormat>
  <Paragraphs>111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Experiment 2 outline</vt:lpstr>
      <vt:lpstr>PowerPoint Presentation</vt:lpstr>
      <vt:lpstr>PowerPoint Presentation</vt:lpstr>
      <vt:lpstr>How to fix - ideation</vt:lpstr>
      <vt:lpstr>Experiment 2b: Temperature-annealed softmax in attention mechanism of Transformers</vt:lpstr>
      <vt:lpstr>“Conceptualized attention” - exploration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12</cp:revision>
  <dcterms:created xsi:type="dcterms:W3CDTF">2024-12-25T22:02:00Z</dcterms:created>
  <dcterms:modified xsi:type="dcterms:W3CDTF">2025-01-04T20:21:07Z</dcterms:modified>
</cp:coreProperties>
</file>