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4" r:id="rId6"/>
    <p:sldId id="265" r:id="rId7"/>
    <p:sldId id="261" r:id="rId8"/>
    <p:sldId id="257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1550-F05F-BB4F-A933-A1BFA2BF9E62}" type="datetimeFigureOut">
              <a:rPr lang="en-US" smtClean="0"/>
              <a:t>19/3/16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8DB6-697D-DD4A-BADF-05312E28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1550-F05F-BB4F-A933-A1BFA2BF9E62}" type="datetimeFigureOut">
              <a:rPr lang="en-US" smtClean="0"/>
              <a:t>19/3/16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8DB6-697D-DD4A-BADF-05312E28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1550-F05F-BB4F-A933-A1BFA2BF9E62}" type="datetimeFigureOut">
              <a:rPr lang="en-US" smtClean="0"/>
              <a:t>19/3/16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8DB6-697D-DD4A-BADF-05312E28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8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1550-F05F-BB4F-A933-A1BFA2BF9E62}" type="datetimeFigureOut">
              <a:rPr lang="en-US" smtClean="0"/>
              <a:t>19/3/16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8DB6-697D-DD4A-BADF-05312E28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2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1550-F05F-BB4F-A933-A1BFA2BF9E62}" type="datetimeFigureOut">
              <a:rPr lang="en-US" smtClean="0"/>
              <a:t>19/3/16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8DB6-697D-DD4A-BADF-05312E28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1550-F05F-BB4F-A933-A1BFA2BF9E62}" type="datetimeFigureOut">
              <a:rPr lang="en-US" smtClean="0"/>
              <a:t>19/3/16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8DB6-697D-DD4A-BADF-05312E28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1550-F05F-BB4F-A933-A1BFA2BF9E62}" type="datetimeFigureOut">
              <a:rPr lang="en-US" smtClean="0"/>
              <a:t>19/3/16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8DB6-697D-DD4A-BADF-05312E28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2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1550-F05F-BB4F-A933-A1BFA2BF9E62}" type="datetimeFigureOut">
              <a:rPr lang="en-US" smtClean="0"/>
              <a:t>19/3/16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8DB6-697D-DD4A-BADF-05312E28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1550-F05F-BB4F-A933-A1BFA2BF9E62}" type="datetimeFigureOut">
              <a:rPr lang="en-US" smtClean="0"/>
              <a:t>19/3/16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8DB6-697D-DD4A-BADF-05312E28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1550-F05F-BB4F-A933-A1BFA2BF9E62}" type="datetimeFigureOut">
              <a:rPr lang="en-US" smtClean="0"/>
              <a:t>19/3/16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8DB6-697D-DD4A-BADF-05312E28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1550-F05F-BB4F-A933-A1BFA2BF9E62}" type="datetimeFigureOut">
              <a:rPr lang="en-US" smtClean="0"/>
              <a:t>19/3/16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8DB6-697D-DD4A-BADF-05312E28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7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1550-F05F-BB4F-A933-A1BFA2BF9E62}" type="datetimeFigureOut">
              <a:rPr lang="en-US" smtClean="0"/>
              <a:t>19/3/16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8DB6-697D-DD4A-BADF-05312E28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51213"/>
            <a:ext cx="6400800" cy="17242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Eugene Teo</a:t>
            </a:r>
          </a:p>
          <a:p>
            <a:r>
              <a:rPr lang="en-US" dirty="0" smtClean="0"/>
              <a:t>@eugeneteo / https://</a:t>
            </a:r>
            <a:r>
              <a:rPr lang="en-US" dirty="0" smtClean="0"/>
              <a:t>eugeneteo.net</a:t>
            </a:r>
            <a:br>
              <a:rPr lang="en-US" dirty="0" smtClean="0"/>
            </a:br>
            <a:r>
              <a:rPr lang="en-US" dirty="0">
                <a:solidFill>
                  <a:schemeClr val="accent5"/>
                </a:solidFill>
              </a:rPr>
              <a:t>http://www.meetup.com/PyData-SG/</a:t>
            </a:r>
          </a:p>
          <a:p>
            <a:endParaRPr lang="en-US" dirty="0"/>
          </a:p>
        </p:txBody>
      </p:sp>
      <p:pic>
        <p:nvPicPr>
          <p:cNvPr id="4" name="Picture 3" descr="PyDataSingap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655"/>
            <a:ext cx="9144000" cy="37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6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Steps?</a:t>
            </a:r>
            <a:endParaRPr lang="en-US" dirty="0"/>
          </a:p>
        </p:txBody>
      </p:sp>
      <p:pic>
        <p:nvPicPr>
          <p:cNvPr id="5" name="Picture 4" descr="Screen Shot 2016-03-19 at 9.2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2" y="2135615"/>
            <a:ext cx="8045828" cy="26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8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3-19 at 9.27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5" y="339216"/>
            <a:ext cx="2791861" cy="3809864"/>
          </a:xfrm>
          <a:prstGeom prst="rect">
            <a:avLst/>
          </a:prstGeom>
        </p:spPr>
      </p:pic>
      <p:pic>
        <p:nvPicPr>
          <p:cNvPr id="5" name="Picture 4" descr="Screen Shot 2016-03-19 at 9.28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306" y="339216"/>
            <a:ext cx="5666288" cy="4144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1598" y="6058995"/>
            <a:ext cx="5698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http://</a:t>
            </a:r>
            <a:r>
              <a:rPr lang="en-US" sz="2800" dirty="0" err="1" smtClean="0">
                <a:solidFill>
                  <a:schemeClr val="accent5"/>
                </a:solidFill>
              </a:rPr>
              <a:t>www.meetup.com</a:t>
            </a:r>
            <a:r>
              <a:rPr lang="en-US" sz="2800" dirty="0" smtClean="0">
                <a:solidFill>
                  <a:schemeClr val="accent5"/>
                </a:solidFill>
              </a:rPr>
              <a:t>/PyData-SG/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8" name="Picture 7" descr="Screen Shot 2016-03-19 at 9.29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46" y="3573015"/>
            <a:ext cx="6182578" cy="24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4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ydatasg old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504"/>
            <a:ext cx="9144000" cy="4130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9314" y="5299530"/>
            <a:ext cx="231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Thanks Alyssa!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557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PyData 1</a:t>
            </a:r>
            <a:endParaRPr lang="en-US" dirty="0"/>
          </a:p>
        </p:txBody>
      </p:sp>
      <p:pic>
        <p:nvPicPr>
          <p:cNvPr id="4" name="Picture 3" descr="pydat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700"/>
            <a:ext cx="9144000" cy="3772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924" y="5596670"/>
            <a:ext cx="7498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Thanks Alyssa (again!), Kai </a:t>
            </a:r>
            <a:r>
              <a:rPr lang="en-US" sz="2800" dirty="0" err="1" smtClean="0"/>
              <a:t>Xin</a:t>
            </a:r>
            <a:r>
              <a:rPr lang="en-US" sz="2800" dirty="0" smtClean="0"/>
              <a:t>, Martin, </a:t>
            </a:r>
            <a:r>
              <a:rPr lang="en-US" sz="2800" dirty="0" err="1" smtClean="0"/>
              <a:t>Asankhaya</a:t>
            </a:r>
            <a:r>
              <a:rPr lang="en-US" sz="2800" dirty="0" smtClean="0"/>
              <a:t>, and </a:t>
            </a:r>
            <a:r>
              <a:rPr lang="en-US" sz="2800" dirty="0" err="1" smtClean="0"/>
              <a:t>Shubham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464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ydata - hist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00808"/>
            <a:ext cx="8986691" cy="37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9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3-19 at 9.24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144000" cy="52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3-19 at 9.25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900"/>
            <a:ext cx="9144000" cy="36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3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PyData 6</a:t>
            </a:r>
            <a:endParaRPr lang="en-US" dirty="0"/>
          </a:p>
        </p:txBody>
      </p:sp>
      <p:pic>
        <p:nvPicPr>
          <p:cNvPr id="7" name="Picture 6" descr="pydata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144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1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PyData 7 next Monday!</a:t>
            </a:r>
            <a:endParaRPr lang="en-US" dirty="0"/>
          </a:p>
        </p:txBody>
      </p:sp>
      <p:pic>
        <p:nvPicPr>
          <p:cNvPr id="5" name="Picture 4" descr="Screen Shot 2016-03-19 at 9.19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2700"/>
            <a:ext cx="7931790" cy="49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0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Steps?</a:t>
            </a:r>
            <a:endParaRPr lang="en-US" dirty="0"/>
          </a:p>
        </p:txBody>
      </p:sp>
      <p:pic>
        <p:nvPicPr>
          <p:cNvPr id="5" name="Picture 4" descr="Screen Shot 2016-03-19 at 9.21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417638"/>
            <a:ext cx="6261100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2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</Words>
  <Application>Microsoft Macintosh PowerPoint</Application>
  <PresentationFormat>On-screen Show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PyData 1</vt:lpstr>
      <vt:lpstr>PowerPoint Presentation</vt:lpstr>
      <vt:lpstr>PowerPoint Presentation</vt:lpstr>
      <vt:lpstr>PowerPoint Presentation</vt:lpstr>
      <vt:lpstr>PyData 6</vt:lpstr>
      <vt:lpstr>PyData 7 next Monday!</vt:lpstr>
      <vt:lpstr>Next Steps?</vt:lpstr>
      <vt:lpstr>Next Steps?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xz</dc:creator>
  <cp:lastModifiedBy>xz</cp:lastModifiedBy>
  <cp:revision>18</cp:revision>
  <dcterms:created xsi:type="dcterms:W3CDTF">2016-03-19T00:52:58Z</dcterms:created>
  <dcterms:modified xsi:type="dcterms:W3CDTF">2016-03-19T02:04:43Z</dcterms:modified>
</cp:coreProperties>
</file>