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00"/>
    <p:restoredTop sz="85263"/>
  </p:normalViewPr>
  <p:slideViewPr>
    <p:cSldViewPr snapToGrid="0" snapToObjects="1">
      <p:cViewPr varScale="1">
        <p:scale>
          <a:sx n="103" d="100"/>
          <a:sy n="103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PIPAJS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25840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OPEN-SOURCE MODULE </a:t>
            </a:r>
          </a:p>
          <a:p>
            <a:r>
              <a:rPr lang="en-US" dirty="0" smtClean="0"/>
              <a:t>FOR EXPRESSJS</a:t>
            </a:r>
          </a:p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FARIS</a:t>
            </a:r>
          </a:p>
          <a:p>
            <a:endParaRPr lang="en-US" dirty="0"/>
          </a:p>
          <a:p>
            <a:r>
              <a:rPr lang="en-US" dirty="0" smtClean="0"/>
              <a:t>FOSSASIA 2016</a:t>
            </a:r>
          </a:p>
          <a:p>
            <a:r>
              <a:rPr lang="en-US" dirty="0" smtClean="0"/>
              <a:t>Singapore Science Centre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917700"/>
            <a:ext cx="9385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3200400"/>
            <a:ext cx="2070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3187700"/>
            <a:ext cx="9474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574800"/>
            <a:ext cx="6464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57" y="1449516"/>
            <a:ext cx="4584700" cy="1079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57" y="3070311"/>
            <a:ext cx="4559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52600"/>
            <a:ext cx="6235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952500"/>
            <a:ext cx="118999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52700"/>
            <a:ext cx="4559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14600"/>
            <a:ext cx="5486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17500"/>
            <a:ext cx="66167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been working in startups for the last 5 years</a:t>
            </a:r>
          </a:p>
          <a:p>
            <a:r>
              <a:rPr lang="en-US" dirty="0" smtClean="0"/>
              <a:t>Full-stack Polyglot at </a:t>
            </a:r>
            <a:r>
              <a:rPr lang="en-US" dirty="0" err="1" smtClean="0"/>
              <a:t>CryoWerx</a:t>
            </a:r>
            <a:endParaRPr lang="en-US" dirty="0" smtClean="0"/>
          </a:p>
          <a:p>
            <a:r>
              <a:rPr lang="en-US" dirty="0" smtClean="0"/>
              <a:t>Speaker at google </a:t>
            </a:r>
            <a:r>
              <a:rPr lang="en-US" dirty="0" err="1" smtClean="0"/>
              <a:t>dev</a:t>
            </a:r>
            <a:r>
              <a:rPr lang="en-US" dirty="0" smtClean="0"/>
              <a:t> fest </a:t>
            </a:r>
            <a:r>
              <a:rPr lang="en-US" dirty="0" err="1" smtClean="0"/>
              <a:t>jakarta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Developer Expert at #</a:t>
            </a:r>
            <a:r>
              <a:rPr lang="en-US" dirty="0" err="1" smtClean="0"/>
              <a:t>DevTalk</a:t>
            </a:r>
            <a:r>
              <a:rPr lang="en-US" dirty="0" smtClean="0"/>
              <a:t> by Tech-in-Asia Jakarta 2015</a:t>
            </a:r>
          </a:p>
          <a:p>
            <a:r>
              <a:rPr lang="en-US" dirty="0" smtClean="0"/>
              <a:t>A Foodie &amp; also an amateur Food-Photographer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That’s it!</a:t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3" y="2281882"/>
            <a:ext cx="4925755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4290" y="2981409"/>
            <a:ext cx="4773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Twitter </a:t>
            </a:r>
            <a:r>
              <a:rPr lang="en-US" b="1" dirty="0" smtClean="0"/>
              <a:t>@</a:t>
            </a:r>
            <a:r>
              <a:rPr lang="en-US" b="1" dirty="0" err="1" smtClean="0"/>
              <a:t>farishjazz</a:t>
            </a:r>
            <a:endParaRPr lang="en-US" b="1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b="1" dirty="0" smtClean="0"/>
              <a:t>/</a:t>
            </a:r>
            <a:r>
              <a:rPr lang="en-US" b="1" dirty="0" err="1" smtClean="0"/>
              <a:t>madebyais</a:t>
            </a:r>
            <a:endParaRPr lang="en-US" b="1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Email </a:t>
            </a:r>
            <a:r>
              <a:rPr lang="en-US" b="1" dirty="0" err="1" smtClean="0"/>
              <a:t>madebyais@gmail.com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LinkedIn </a:t>
            </a:r>
            <a:r>
              <a:rPr lang="en-US" b="1" dirty="0" err="1" smtClean="0"/>
              <a:t>id.linkedin.com</a:t>
            </a:r>
            <a:r>
              <a:rPr lang="en-US" b="1" dirty="0" smtClean="0"/>
              <a:t>/in/</a:t>
            </a:r>
            <a:r>
              <a:rPr lang="en-US" b="1" dirty="0" err="1" smtClean="0"/>
              <a:t>farisf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err="1" smtClean="0"/>
              <a:t>www.madebyais.com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98" y="1602702"/>
            <a:ext cx="5452148" cy="5255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88284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841" y="3652777"/>
            <a:ext cx="2964405" cy="2964405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PIPAJS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508687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smtClean="0"/>
              <a:t>Bahasa Indonesia, which means “PIPE”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3175686"/>
            <a:ext cx="9905998" cy="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 readable code-flow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3684373"/>
            <a:ext cx="9905998" cy="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4193060"/>
            <a:ext cx="9905998" cy="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Easy-to-Use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13" y="4701747"/>
            <a:ext cx="9905998" cy="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02" y="247547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STEP-BY-STEP </a:t>
            </a:r>
            <a:r>
              <a:rPr lang="en-US" dirty="0" err="1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PIpajs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200400"/>
            <a:ext cx="8915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3200400"/>
            <a:ext cx="448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39800"/>
            <a:ext cx="88392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175000"/>
            <a:ext cx="6159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239</TotalTime>
  <Words>87</Words>
  <Application>Microsoft Macintosh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Arial</vt:lpstr>
      <vt:lpstr>Mesh</vt:lpstr>
      <vt:lpstr>PIPAJS</vt:lpstr>
      <vt:lpstr>ABOUT ME</vt:lpstr>
      <vt:lpstr>PowerPoint Presentation</vt:lpstr>
      <vt:lpstr>PIPAJS</vt:lpstr>
      <vt:lpstr>STEP-BY-STEP usING PIpajs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it!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PIPAJS</dc:title>
  <dc:creator>Microsoft Office User</dc:creator>
  <cp:lastModifiedBy>Microsoft Office User</cp:lastModifiedBy>
  <cp:revision>12</cp:revision>
  <dcterms:created xsi:type="dcterms:W3CDTF">2016-03-14T10:47:22Z</dcterms:created>
  <dcterms:modified xsi:type="dcterms:W3CDTF">2016-03-15T15:44:09Z</dcterms:modified>
</cp:coreProperties>
</file>