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B9CBA1-8E8C-44EC-BEC8-60313D87D1F0}">
          <p14:sldIdLst>
            <p14:sldId id="257"/>
            <p14:sldId id="256"/>
            <p14:sldId id="258"/>
            <p14:sldId id="259"/>
            <p14:sldId id="265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Thank you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9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Aware User Interface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Owais Zahid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5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‘Aware User Interface’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882" y="1930400"/>
            <a:ext cx="6653955" cy="1456743"/>
          </a:xfrm>
          <a:effectLst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Aware User </a:t>
            </a:r>
            <a:r>
              <a:rPr lang="en-SG" sz="2800" dirty="0" smtClean="0"/>
              <a:t>interface is </a:t>
            </a:r>
            <a:r>
              <a:rPr lang="en-SG" sz="2800" dirty="0"/>
              <a:t>an arrangement that learns, adapt and evolve according to </a:t>
            </a:r>
            <a:r>
              <a:rPr lang="en-SG" sz="2800" dirty="0" smtClean="0"/>
              <a:t>user’s context.</a:t>
            </a:r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9" y="1930400"/>
            <a:ext cx="4816162" cy="3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Factors: “Environment”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339" y="1774222"/>
            <a:ext cx="5603720" cy="148413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User interface of a system should learn from environment and continues to evolve with it</a:t>
            </a:r>
            <a:r>
              <a:rPr lang="en-SG" sz="2400" dirty="0" smtClean="0"/>
              <a:t>.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1" y="1774222"/>
            <a:ext cx="5889396" cy="44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Factors: “Surrounding”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861" y="1743745"/>
            <a:ext cx="5391823" cy="161764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SG" sz="2400" dirty="0" smtClean="0"/>
              <a:t>User </a:t>
            </a:r>
            <a:r>
              <a:rPr lang="en-SG" sz="2400" dirty="0"/>
              <a:t>interface of a system should learn from </a:t>
            </a:r>
            <a:r>
              <a:rPr lang="en-SG" sz="2400" dirty="0" smtClean="0"/>
              <a:t>user’s surrounding </a:t>
            </a:r>
            <a:r>
              <a:rPr lang="en-SG" sz="2400" dirty="0"/>
              <a:t>and continue to evolve with </a:t>
            </a:r>
            <a:r>
              <a:rPr lang="en-SG" sz="2400" dirty="0" smtClean="0"/>
              <a:t>it.</a:t>
            </a:r>
            <a:endParaRPr lang="en-SG" sz="2400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2" y="1743745"/>
            <a:ext cx="5953158" cy="41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Can we measure it?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800" b="1" dirty="0" smtClean="0"/>
              <a:t>Self reported:</a:t>
            </a:r>
            <a:r>
              <a:rPr lang="en-SG" sz="2800" dirty="0" smtClean="0"/>
              <a:t> </a:t>
            </a:r>
            <a:r>
              <a:rPr lang="en-SG" sz="2400" dirty="0" smtClean="0"/>
              <a:t>questionnaires, interviews, survey etc.</a:t>
            </a:r>
            <a:endParaRPr lang="en-SG" sz="2800" dirty="0" smtClean="0"/>
          </a:p>
          <a:p>
            <a:pPr lvl="0"/>
            <a:r>
              <a:rPr lang="en-SG" sz="2800" b="1" dirty="0" smtClean="0"/>
              <a:t>Physiological:</a:t>
            </a:r>
            <a:r>
              <a:rPr lang="en-SG" sz="2800" dirty="0" smtClean="0"/>
              <a:t> </a:t>
            </a:r>
            <a:r>
              <a:rPr lang="en-SG" sz="2400" dirty="0" smtClean="0"/>
              <a:t>observational methods such as facial expressions, speech analysis, eye tracking etc.</a:t>
            </a:r>
            <a:endParaRPr lang="en-SG" sz="2800" dirty="0"/>
          </a:p>
          <a:p>
            <a:pPr lvl="0"/>
            <a:r>
              <a:rPr lang="en-SG" sz="2800" b="1" dirty="0" smtClean="0"/>
              <a:t>Behavioural:</a:t>
            </a:r>
            <a:r>
              <a:rPr lang="en-SG" sz="2800" dirty="0" smtClean="0"/>
              <a:t> </a:t>
            </a:r>
            <a:r>
              <a:rPr lang="en-SG" sz="2400" dirty="0" smtClean="0"/>
              <a:t>web analytics, task completion, time on task etc.</a:t>
            </a:r>
            <a:endParaRPr lang="en-SG" sz="24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190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8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Design concerns</a:t>
            </a:r>
            <a:endParaRPr lang="en-SG" dirty="0"/>
          </a:p>
        </p:txBody>
      </p:sp>
      <p:sp>
        <p:nvSpPr>
          <p:cNvPr id="5" name="Cloud 4"/>
          <p:cNvSpPr/>
          <p:nvPr/>
        </p:nvSpPr>
        <p:spPr>
          <a:xfrm>
            <a:off x="4134118" y="1468192"/>
            <a:ext cx="2009104" cy="1133341"/>
          </a:xfrm>
          <a:prstGeom prst="cloud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68203" y="2453426"/>
            <a:ext cx="1287887" cy="148750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68203" y="2279561"/>
            <a:ext cx="965915" cy="59242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94" y="2526767"/>
            <a:ext cx="757505" cy="808861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82" y="3198997"/>
            <a:ext cx="757505" cy="808861"/>
          </a:xfrm>
          <a:prstGeom prst="rect">
            <a:avLst/>
          </a:prstGeom>
          <a:noFill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93" y="3867593"/>
            <a:ext cx="757505" cy="808861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>
            <a:stCxn id="20" idx="3"/>
          </p:cNvCxnSpPr>
          <p:nvPr/>
        </p:nvCxnSpPr>
        <p:spPr>
          <a:xfrm flipV="1">
            <a:off x="2521287" y="2526767"/>
            <a:ext cx="1612831" cy="107666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4.iconfinder.com/data/icons/simplicio/128x128/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93" y="3024361"/>
            <a:ext cx="843231" cy="84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stCxn id="5" idx="0"/>
            <a:endCxn id="1026" idx="0"/>
          </p:cNvCxnSpPr>
          <p:nvPr/>
        </p:nvCxnSpPr>
        <p:spPr>
          <a:xfrm>
            <a:off x="6141548" y="2034863"/>
            <a:ext cx="1089661" cy="98949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Design concerns</a:t>
            </a:r>
            <a:endParaRPr lang="en-SG" dirty="0"/>
          </a:p>
        </p:txBody>
      </p:sp>
      <p:sp>
        <p:nvSpPr>
          <p:cNvPr id="5" name="Cloud 4"/>
          <p:cNvSpPr/>
          <p:nvPr/>
        </p:nvSpPr>
        <p:spPr>
          <a:xfrm>
            <a:off x="4134118" y="1468192"/>
            <a:ext cx="3564890" cy="1644253"/>
          </a:xfrm>
          <a:prstGeom prst="cloud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/>
          <p:cNvCxnSpPr>
            <a:stCxn id="20" idx="3"/>
          </p:cNvCxnSpPr>
          <p:nvPr/>
        </p:nvCxnSpPr>
        <p:spPr>
          <a:xfrm flipV="1">
            <a:off x="2282137" y="2884475"/>
            <a:ext cx="2242389" cy="174589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3"/>
          </p:cNvCxnSpPr>
          <p:nvPr/>
        </p:nvCxnSpPr>
        <p:spPr>
          <a:xfrm flipV="1">
            <a:off x="2496003" y="2560737"/>
            <a:ext cx="1671571" cy="126077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98" y="3417076"/>
            <a:ext cx="757505" cy="808861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32" y="4225937"/>
            <a:ext cx="757505" cy="808861"/>
          </a:xfrm>
          <a:prstGeom prst="rect">
            <a:avLst/>
          </a:prstGeom>
          <a:noFill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53" y="4903752"/>
            <a:ext cx="757505" cy="808861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2493958" y="3350127"/>
            <a:ext cx="2303125" cy="1958056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4.iconfinder.com/data/icons/simplicio/128x128/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264" y="4374859"/>
            <a:ext cx="843231" cy="84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endCxn id="1026" idx="0"/>
          </p:cNvCxnSpPr>
          <p:nvPr/>
        </p:nvCxnSpPr>
        <p:spPr>
          <a:xfrm>
            <a:off x="7150755" y="2884475"/>
            <a:ext cx="1051125" cy="1490384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cdn2.iconfinder.com/data/icons/windows-8-metro-style/512/servi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56" y="2170870"/>
            <a:ext cx="508442" cy="50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694" y="1861523"/>
            <a:ext cx="475738" cy="550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758" y="2297467"/>
            <a:ext cx="472587" cy="4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125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Aware User Interface</vt:lpstr>
      <vt:lpstr>What is ‘Aware User Interface’</vt:lpstr>
      <vt:lpstr>Key Factors: “Environment”</vt:lpstr>
      <vt:lpstr>Key Factors: “Surrounding”</vt:lpstr>
      <vt:lpstr>Can we measure it?</vt:lpstr>
      <vt:lpstr>Demo</vt:lpstr>
      <vt:lpstr>Design concerns</vt:lpstr>
      <vt:lpstr>Design concerns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 zahid</dc:creator>
  <cp:lastModifiedBy>owais zahid</cp:lastModifiedBy>
  <cp:revision>15</cp:revision>
  <dcterms:created xsi:type="dcterms:W3CDTF">2016-03-06T07:10:26Z</dcterms:created>
  <dcterms:modified xsi:type="dcterms:W3CDTF">2016-03-19T04:54:04Z</dcterms:modified>
</cp:coreProperties>
</file>