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</a:rPr>
              <a:t>Introduction to Docker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March 2016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75" y="684325"/>
            <a:ext cx="3055850" cy="2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What is Docker?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An open platform for developing, deploying and running services with </a:t>
            </a:r>
            <a:r>
              <a:rPr b="1" lang="en" sz="2400" u="sng"/>
              <a:t>Linux</a:t>
            </a:r>
            <a:r>
              <a:rPr lang="en" sz="2400"/>
              <a:t> containers.</a:t>
            </a: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Process and full file system isolation.</a:t>
            </a:r>
          </a:p>
          <a:p>
            <a:pPr indent="-381000" lvl="0" marL="457200" rtl="0">
              <a:spcBef>
                <a:spcPts val="1000"/>
              </a:spcBef>
              <a:buSzPct val="100000"/>
            </a:pPr>
            <a:r>
              <a:rPr lang="en" sz="2400"/>
              <a:t>‘Light weight VM’... (but not VM!)</a:t>
            </a:r>
          </a:p>
          <a:p>
            <a:pPr indent="-381000" lvl="0" marL="457200" rtl="0">
              <a:spcBef>
                <a:spcPts val="1000"/>
              </a:spcBef>
              <a:buSzPct val="100000"/>
            </a:pPr>
            <a:r>
              <a:rPr lang="en" sz="2400"/>
              <a:t>Docker virtualize the host machine’s services.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Bundles up services, apps, programs in a standard way.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Deploy your bundles(Containers) to different machines.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62" name="Shape 62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63674" cy="35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99" y="849600"/>
            <a:ext cx="4440800" cy="423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Basic Terms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buSzPct val="100000"/>
            </a:pPr>
            <a:r>
              <a:rPr lang="en" sz="2400"/>
              <a:t>Docker Image : Static filesystem, potentially with a parent image.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Docker Container : An writable instance of an image. Hosting more then one processes.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To programming metaphor, think of an image as a class and container as a instance.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Containers should be ephmeral. 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Why Docker?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Lightweight, easy-to-use, standardized way to ship software. Requires only Docker and Linux.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Gather and bundle all system dependencies with your services at dev time. Version and archive it and run it anywhere.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Pretend you’re shipping a single binary.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Useful in development, on build servers, integration testing, continuous delivery. 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Why Docker?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Test/QA : Multiple test suites on same machine with no conflicts.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Test/QA : Integration tests with known state.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Prod : Limit container’s resources(memory, cpu, device access, read/write speed).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Prod : Manage and monitor containers with Docker remote API, orchestration tools, and dynamic container discovery.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How?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Built on the Linux container technology (LXC) which was released in 2.6.24.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Share the system’s kernel.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Filesystem and process isolation.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 hypervisor.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Docker Artifact Server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Actually called ‘Docker Registry’.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Docker Hub : Public registry - anything you want ! publish your own!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Open Source : Host it locally for your own images.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103" name="Shape 103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Docker Registry: Hosted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It’s open source: host your own to host your artifacts.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push/pull versioned images.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Deployments pull images from the registry. Then run the container with secrets and other configuration.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110" name="Shape 110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