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6"/>
    <p:restoredTop sz="94715"/>
  </p:normalViewPr>
  <p:slideViewPr>
    <p:cSldViewPr snapToGrid="0" snapToObjects="1">
      <p:cViewPr varScale="1">
        <p:scale>
          <a:sx n="113" d="100"/>
          <a:sy n="113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9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274320"/>
            <a:ext cx="10624456" cy="596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1110344"/>
            <a:ext cx="10624456" cy="49203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57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7FD56A-AAB8-4544-A495-D0645413C9E3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317C4E-7A47-A8B3-F788-69BC1E27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7459" b="13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2A339-7C52-2BD3-6C72-3EE920F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1"/>
            <a:ext cx="7838150" cy="1353965"/>
          </a:xfrm>
          <a:solidFill>
            <a:schemeClr val="accent2">
              <a:lumMod val="75000"/>
              <a:alpha val="45000"/>
            </a:scheme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IXIS Ecommerce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Metrics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9A488-FF8A-FDED-74A1-F6AA5C4B5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136" y="3113314"/>
            <a:ext cx="7729728" cy="2626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Months Sessions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AddsToCart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to IXIS management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Alexandre Verville</a:t>
            </a:r>
          </a:p>
        </p:txBody>
      </p:sp>
    </p:spTree>
    <p:extLst>
      <p:ext uri="{BB962C8B-B14F-4D97-AF65-F5344CB8AC3E}">
        <p14:creationId xmlns:p14="http://schemas.microsoft.com/office/powerpoint/2010/main" val="23408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856-064E-10C6-2A17-1FCCEF7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BD5D-F60D-C8AB-0096-B93F66A5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1480458"/>
            <a:ext cx="10243457" cy="4550228"/>
          </a:xfrm>
        </p:spPr>
        <p:txBody>
          <a:bodyPr/>
          <a:lstStyle/>
          <a:p>
            <a:r>
              <a:rPr lang="en-US" sz="2800" dirty="0"/>
              <a:t>Report summary</a:t>
            </a:r>
          </a:p>
          <a:p>
            <a:r>
              <a:rPr lang="en-US" sz="2800" dirty="0"/>
              <a:t>Reviews 2 datasets of your ecommerce metrics: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400" dirty="0"/>
              <a:t>Data gathered about sessions per Device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400" dirty="0"/>
              <a:t>Key metrics over the last 2 months</a:t>
            </a:r>
          </a:p>
          <a:p>
            <a:r>
              <a:rPr lang="en-US" sz="2400" dirty="0"/>
              <a:t>Next Steps / Action Items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E384-65A6-A174-061B-616957DD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51" y="230777"/>
            <a:ext cx="10624456" cy="596537"/>
          </a:xfrm>
        </p:spPr>
        <p:txBody>
          <a:bodyPr>
            <a:normAutofit fontScale="90000"/>
          </a:bodyPr>
          <a:lstStyle/>
          <a:p>
            <a:r>
              <a:rPr lang="en-US"/>
              <a:t>Data gathered about sessions per Device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8DA70-CCC5-92EA-12E3-469E275AC6C7}"/>
              </a:ext>
            </a:extLst>
          </p:cNvPr>
          <p:cNvSpPr txBox="1"/>
          <p:nvPr/>
        </p:nvSpPr>
        <p:spPr>
          <a:xfrm>
            <a:off x="27432" y="1042416"/>
            <a:ext cx="4809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month-to-month basis, the averaged ECR (transactions/sessions) for each device varies depending on the device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Desktop:   3.10% to 3.92%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Mobile:     0.94% to 1.41%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Tablet:      2.07% to 3.08%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month-to-month basis, the averaged Quantity Ordered per transaction  (quantity/transactions) for each device appears quite stable for all device type between 1.66 and 1.96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125B74-7739-5847-254D-0764815B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39" y="916921"/>
            <a:ext cx="7198430" cy="58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24DE-569A-1231-DEE4-EB361F63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metrics over the last 2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C30C-FB26-1E86-1D6A-39039CC1A6BF}"/>
              </a:ext>
            </a:extLst>
          </p:cNvPr>
          <p:cNvSpPr txBox="1"/>
          <p:nvPr/>
        </p:nvSpPr>
        <p:spPr>
          <a:xfrm>
            <a:off x="92569" y="1516814"/>
            <a:ext cx="52212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Focusing on the key metrics over the last 2 months (June 2013 vs. May 2013), we observe: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addsToCart</a:t>
            </a:r>
            <a:r>
              <a:rPr lang="en-US" sz="2000" dirty="0"/>
              <a:t>: decrease of 28750 or 21.10%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sessions: increase of 224195 or 19.25%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transactions: increase of 6149 or 21.66%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 (QTY):  increase of 10262 or 19.88%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ECR (transactions/sessions): slightly decrease by 0.05% (absolute) or relatively by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 per transaction: decrease by 2.67% (absolute) or relatively by 1.47%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86E6C-27A7-A0AC-41F5-D70AB5C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89" y="1516814"/>
            <a:ext cx="6511432" cy="40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5A3-6D41-3559-8F42-2B7C024C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 / 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5426-51EB-E0CA-50F7-3BC40A03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the following items, I suggest:</a:t>
            </a:r>
          </a:p>
          <a:p>
            <a:pPr lvl="1"/>
            <a:r>
              <a:rPr lang="en-US" sz="2000" dirty="0"/>
              <a:t>Matching the data variation month to prior year to identify some typical patterns month to month or season to season</a:t>
            </a:r>
          </a:p>
          <a:p>
            <a:pPr lvl="1"/>
            <a:r>
              <a:rPr lang="en-US" sz="2000" dirty="0"/>
              <a:t>Correlating the marketing campaigns and events with variation of the data in order to better measure the benefits the the action taken relative the the company effort and investments.</a:t>
            </a:r>
          </a:p>
          <a:p>
            <a:pPr lvl="1"/>
            <a:r>
              <a:rPr lang="en-US" sz="2000" dirty="0"/>
              <a:t>To closely report the key metrics by browser to make sure our users are as effective with each browser relative to the others to ensure our customers are having a good </a:t>
            </a:r>
            <a:r>
              <a:rPr lang="en-US" sz="2000"/>
              <a:t>experience among all </a:t>
            </a:r>
            <a:r>
              <a:rPr lang="en-US" sz="2000" dirty="0"/>
              <a:t>the browsers supported by our apps.  </a:t>
            </a:r>
          </a:p>
          <a:p>
            <a:pPr lvl="1"/>
            <a:r>
              <a:rPr lang="en-US" sz="2000" dirty="0"/>
              <a:t>To add more automatically generated graphs to make slight variations of the key metrics easier to notice by the management team.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84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{6D38DD14-717B-0E42-A6E0-B18128C4940C}tf10001120</Template>
  <TotalTime>213</TotalTime>
  <Words>353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IXIS Ecommerce  Metrics Analysis</vt:lpstr>
      <vt:lpstr>Agenda</vt:lpstr>
      <vt:lpstr>Data gathered about sessions per Device </vt:lpstr>
      <vt:lpstr>Key metrics over the last 2 months</vt:lpstr>
      <vt:lpstr>Next Steps / 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Ecommerce  Metrics Analysis</dc:title>
  <dc:creator>Alexandre Verville</dc:creator>
  <cp:lastModifiedBy>Alexandre Verville</cp:lastModifiedBy>
  <cp:revision>5</cp:revision>
  <dcterms:created xsi:type="dcterms:W3CDTF">2022-07-22T18:55:14Z</dcterms:created>
  <dcterms:modified xsi:type="dcterms:W3CDTF">2022-07-23T01:52:05Z</dcterms:modified>
</cp:coreProperties>
</file>