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1"/>
    <p:restoredTop sz="94715"/>
  </p:normalViewPr>
  <p:slideViewPr>
    <p:cSldViewPr snapToGrid="0" snapToObjects="1">
      <p:cViewPr>
        <p:scale>
          <a:sx n="140" d="100"/>
          <a:sy n="140" d="100"/>
        </p:scale>
        <p:origin x="14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7/22/22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09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3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7/22/22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7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5" y="274320"/>
            <a:ext cx="10624456" cy="596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115" y="1110344"/>
            <a:ext cx="10624456" cy="49203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7/22/22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7/22/22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18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7/22/22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33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7/22/22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757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7/22/22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2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7/22/22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1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46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97FD56A-AAB8-4544-A495-D0645413C9E3}" type="datetime1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8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7/22/22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04317C4E-7A47-A8B3-F788-69BC1E273F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25000"/>
          </a:blip>
          <a:srcRect t="7459" b="130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22A339-7C52-2BD3-6C72-3EE920F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1136" y="964691"/>
            <a:ext cx="7838150" cy="1353965"/>
          </a:xfrm>
          <a:solidFill>
            <a:schemeClr val="accent2">
              <a:lumMod val="75000"/>
              <a:alpha val="45000"/>
            </a:schemeClr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IXIS Ecommerce </a:t>
            </a: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Metrics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9A488-FF8A-FDED-74A1-F6AA5C4B5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1136" y="3113314"/>
            <a:ext cx="7729728" cy="262671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Last Months Sessions and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AddsToCart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Review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to IXIS management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Alexandre Verville</a:t>
            </a:r>
          </a:p>
        </p:txBody>
      </p:sp>
    </p:spTree>
    <p:extLst>
      <p:ext uri="{BB962C8B-B14F-4D97-AF65-F5344CB8AC3E}">
        <p14:creationId xmlns:p14="http://schemas.microsoft.com/office/powerpoint/2010/main" val="234081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1856-064E-10C6-2A17-1FCCEF72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7BD5D-F60D-C8AB-0096-B93F66A57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114" y="1480458"/>
            <a:ext cx="10243457" cy="4550228"/>
          </a:xfrm>
        </p:spPr>
        <p:txBody>
          <a:bodyPr/>
          <a:lstStyle/>
          <a:p>
            <a:r>
              <a:rPr lang="en-US" sz="2800" dirty="0"/>
              <a:t>Report summary</a:t>
            </a:r>
          </a:p>
          <a:p>
            <a:r>
              <a:rPr lang="en-US" sz="2800" dirty="0"/>
              <a:t>Reviews 2 datasets of your ecommerce metrics: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2400" dirty="0"/>
              <a:t>Data gathered about sessions per Device 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2400" dirty="0"/>
              <a:t>Key metrics over the last 2 months</a:t>
            </a:r>
          </a:p>
          <a:p>
            <a:r>
              <a:rPr lang="en-US" sz="2400" dirty="0"/>
              <a:t>Recommendations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2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E384-65A6-A174-061B-616957DD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451" y="230777"/>
            <a:ext cx="10624456" cy="596537"/>
          </a:xfrm>
        </p:spPr>
        <p:txBody>
          <a:bodyPr>
            <a:normAutofit fontScale="90000"/>
          </a:bodyPr>
          <a:lstStyle/>
          <a:p>
            <a:r>
              <a:rPr lang="en-US"/>
              <a:t>Data gathered about sessions per Device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F8DA70-CCC5-92EA-12E3-469E275AC6C7}"/>
              </a:ext>
            </a:extLst>
          </p:cNvPr>
          <p:cNvSpPr txBox="1"/>
          <p:nvPr/>
        </p:nvSpPr>
        <p:spPr>
          <a:xfrm>
            <a:off x="27432" y="1042416"/>
            <a:ext cx="4809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 month-to-month basis, the averaged ECR (transactions/sessions) for each device varies depending on the device type: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desktop:   3.10% to 3.92%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Mobile:     0.94% to 1.41%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Tablet:      2.07% to 3.08%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 month-to-month basis, the averaged Quantity Ordered per transaction  (quantity/transactions) for each device appears quite stable for all device type between 1.66 and 1.96</a:t>
            </a:r>
          </a:p>
        </p:txBody>
      </p:sp>
      <p:pic>
        <p:nvPicPr>
          <p:cNvPr id="18" name="Picture 17" descr="A picture containing table&#10;&#10;Description automatically generated">
            <a:extLst>
              <a:ext uri="{FF2B5EF4-FFF2-40B4-BE49-F238E27FC236}">
                <a16:creationId xmlns:a16="http://schemas.microsoft.com/office/drawing/2014/main" id="{CF3DA99C-108E-11F5-6B5E-1BECA1193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156" y="909610"/>
            <a:ext cx="7068412" cy="585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2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24DE-569A-1231-DEE4-EB361F63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metrics over the last 2 months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FA15683-0835-85CB-8E96-DB6726BD5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4456" y="1200722"/>
            <a:ext cx="5663406" cy="341699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BAC30C-FB26-1E86-1D6A-39039CC1A6BF}"/>
              </a:ext>
            </a:extLst>
          </p:cNvPr>
          <p:cNvSpPr txBox="1"/>
          <p:nvPr/>
        </p:nvSpPr>
        <p:spPr>
          <a:xfrm>
            <a:off x="182880" y="1200722"/>
            <a:ext cx="522122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Focusing on the key metrics over the last 2 months (June 2013 vs. May 2013), we observe: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addsToCart</a:t>
            </a:r>
            <a:r>
              <a:rPr lang="en-US" sz="2000" dirty="0"/>
              <a:t>: decrease of 28750 or 21.10%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sessions: increase of 224195 or 19.25%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transactions: increase of 6149 or 21.66%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quantity (QTY):  increase of 10262 or 19.88%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ECR (transactions/sessions): slightly decrease by 0.05% (absolute) or relatively by 2%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quantity per transaction: decrease by 2.67% (absolute) or relatively by 1.47%</a:t>
            </a:r>
          </a:p>
        </p:txBody>
      </p:sp>
    </p:spTree>
    <p:extLst>
      <p:ext uri="{BB962C8B-B14F-4D97-AF65-F5344CB8AC3E}">
        <p14:creationId xmlns:p14="http://schemas.microsoft.com/office/powerpoint/2010/main" val="130766143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{6D38DD14-717B-0E42-A6E0-B18128C4940C}tf10001120</Template>
  <TotalTime>179</TotalTime>
  <Words>223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IXIS Ecommerce  Metrics Analysis</vt:lpstr>
      <vt:lpstr>Agenda</vt:lpstr>
      <vt:lpstr>Data gathered about sessions per Device </vt:lpstr>
      <vt:lpstr>Key metrics over the last 2 months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IXIS Ecommerce  Metrics Analysis</dc:title>
  <dc:creator>Alexandre Verville</dc:creator>
  <cp:lastModifiedBy>Alexandre Verville</cp:lastModifiedBy>
  <cp:revision>1</cp:revision>
  <dcterms:created xsi:type="dcterms:W3CDTF">2022-07-22T18:55:14Z</dcterms:created>
  <dcterms:modified xsi:type="dcterms:W3CDTF">2022-07-22T21:54:15Z</dcterms:modified>
</cp:coreProperties>
</file>