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9C64DF-E22F-4843-87E8-435326D479B0}">
          <p14:sldIdLst>
            <p14:sldId id="256"/>
          </p14:sldIdLst>
        </p14:section>
        <p14:section name="Intro to Causal Profiling" id="{086EC706-924B-4422-90E9-58AD77364D31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Causal Java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Vernet and Matt </a:t>
            </a:r>
            <a:r>
              <a:rPr lang="en-US" dirty="0" err="1"/>
              <a:t>Perron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causal profiling?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profiling multithreaded 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approach to profiling multithreaded programs</a:t>
            </a:r>
          </a:p>
          <a:p>
            <a:r>
              <a:rPr lang="en-US" dirty="0"/>
              <a:t>Uses “virtual speedup” to simulate how speeding up a line of code would improve overall program runtime and throughput</a:t>
            </a:r>
          </a:p>
          <a:p>
            <a:r>
              <a:rPr lang="en-US" dirty="0"/>
              <a:t>Discovered by Charlie </a:t>
            </a:r>
            <a:r>
              <a:rPr lang="en-US" dirty="0" err="1"/>
              <a:t>Curtsinger</a:t>
            </a:r>
            <a:r>
              <a:rPr lang="en-US" dirty="0"/>
              <a:t> (</a:t>
            </a:r>
            <a:r>
              <a:rPr lang="en-US" dirty="0" err="1"/>
              <a:t>Grinell</a:t>
            </a:r>
            <a:r>
              <a:rPr lang="en-US" dirty="0"/>
              <a:t> College) and emery Berger (</a:t>
            </a:r>
            <a:r>
              <a:rPr lang="en-US" dirty="0" err="1"/>
              <a:t>Umass</a:t>
            </a:r>
            <a:r>
              <a:rPr lang="en-US" dirty="0"/>
              <a:t> Amherst) and awarded best paper at SOSP 16’</a:t>
            </a:r>
          </a:p>
        </p:txBody>
      </p:sp>
    </p:spTree>
    <p:extLst>
      <p:ext uri="{BB962C8B-B14F-4D97-AF65-F5344CB8AC3E}">
        <p14:creationId xmlns:p14="http://schemas.microsoft.com/office/powerpoint/2010/main" val="35710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speedup to simulate program speedup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virtual speedup simulates speeding up a single thread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Throughout runtime of program, run “experiments”</a:t>
            </a:r>
          </a:p>
          <a:p>
            <a:pPr lvl="1"/>
            <a:r>
              <a:rPr lang="en-US" dirty="0"/>
              <a:t>Randomly choose a currently executing line</a:t>
            </a:r>
          </a:p>
          <a:p>
            <a:pPr lvl="1"/>
            <a:r>
              <a:rPr lang="en-US" dirty="0"/>
              <a:t>Randomly choose a speedup between 0-100%</a:t>
            </a:r>
          </a:p>
          <a:p>
            <a:pPr lvl="1"/>
            <a:r>
              <a:rPr lang="en-US" dirty="0"/>
              <a:t>Every time a thread hits that line, freeze other threads for the speedup threshold chosen</a:t>
            </a:r>
          </a:p>
          <a:p>
            <a:pPr lvl="2"/>
            <a:r>
              <a:rPr lang="en-US" dirty="0"/>
              <a:t>Too expensive to do in reality, instead we sample threads</a:t>
            </a:r>
          </a:p>
          <a:p>
            <a:pPr lvl="1"/>
            <a:r>
              <a:rPr lang="en-US" dirty="0"/>
              <a:t>Measure how much throughput is achieved for the given experiment line and speedup</a:t>
            </a:r>
          </a:p>
          <a:p>
            <a:pPr lvl="1"/>
            <a:endParaRPr lang="en-US" dirty="0"/>
          </a:p>
          <a:p>
            <a:r>
              <a:rPr lang="en-US" dirty="0"/>
              <a:t>At the end of the program (when enough results have been collected), experiments that indicate biggest throughput increases are highlighted as lines for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Speedup visualization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823" y="319585"/>
            <a:ext cx="4570535" cy="628287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5804" y="4800593"/>
            <a:ext cx="3549121" cy="1828800"/>
          </a:xfrm>
        </p:spPr>
        <p:txBody>
          <a:bodyPr>
            <a:normAutofit fontScale="92500"/>
          </a:bodyPr>
          <a:lstStyle/>
          <a:p>
            <a:r>
              <a:rPr lang="en-US" dirty="0"/>
              <a:t>Photo credit: Charlie </a:t>
            </a:r>
            <a:r>
              <a:rPr lang="en-US" dirty="0" err="1"/>
              <a:t>Curtsinger</a:t>
            </a:r>
            <a:r>
              <a:rPr lang="en-US" dirty="0"/>
              <a:t> and Emery Berger</a:t>
            </a:r>
          </a:p>
          <a:p>
            <a:endParaRPr lang="en-US" dirty="0"/>
          </a:p>
          <a:p>
            <a:r>
              <a:rPr lang="en-US" dirty="0">
                <a:effectLst/>
              </a:rPr>
              <a:t>C. </a:t>
            </a:r>
            <a:r>
              <a:rPr lang="en-US" dirty="0" err="1">
                <a:effectLst/>
              </a:rPr>
              <a:t>Curtsinger</a:t>
            </a:r>
            <a:r>
              <a:rPr lang="en-US" dirty="0">
                <a:effectLst/>
              </a:rPr>
              <a:t>, E. Berger. COZ: Finding Code that Counts with Causal Profiling. </a:t>
            </a:r>
            <a:r>
              <a:rPr lang="en-US" i="1" dirty="0">
                <a:effectLst/>
              </a:rPr>
              <a:t>SOSP '15 ACM SIGOPS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142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58</TotalTime>
  <Words>202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JCoZ: A Causal Java Profiler</vt:lpstr>
      <vt:lpstr>What is causal profiling?</vt:lpstr>
      <vt:lpstr>approach to profiling multithreaded programs</vt:lpstr>
      <vt:lpstr>Using virtual speedup to simulate program speedup</vt:lpstr>
      <vt:lpstr>How virtual speedup simulates speeding up a single thread</vt:lpstr>
      <vt:lpstr>Virtual Speedup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JCoZ</dc:title>
  <dc:creator>David Vernet</dc:creator>
  <cp:lastModifiedBy>David Vernet</cp:lastModifiedBy>
  <cp:revision>7</cp:revision>
  <dcterms:created xsi:type="dcterms:W3CDTF">2016-05-07T17:30:42Z</dcterms:created>
  <dcterms:modified xsi:type="dcterms:W3CDTF">2016-05-07T18:28:56Z</dcterms:modified>
</cp:coreProperties>
</file>