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98" r:id="rId3"/>
    <p:sldId id="300" r:id="rId4"/>
    <p:sldId id="301" r:id="rId5"/>
    <p:sldId id="304" r:id="rId6"/>
    <p:sldId id="303" r:id="rId7"/>
    <p:sldId id="305" r:id="rId8"/>
    <p:sldId id="306" r:id="rId9"/>
    <p:sldId id="261" r:id="rId10"/>
    <p:sldId id="257" r:id="rId11"/>
    <p:sldId id="309" r:id="rId12"/>
    <p:sldId id="310" r:id="rId13"/>
    <p:sldId id="308" r:id="rId14"/>
    <p:sldId id="311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Exo 2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  <p:embeddedFont>
      <p:font typeface="Squada On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53"/>
    <a:srgbClr val="4573C6"/>
    <a:srgbClr val="5981C7"/>
    <a:srgbClr val="434343"/>
    <a:srgbClr val="D5D5D5"/>
    <a:srgbClr val="7A7A7A"/>
    <a:srgbClr val="E4E4E4"/>
    <a:srgbClr val="E9E9E9"/>
    <a:srgbClr val="E8E8E8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1FC5-AB86-48A7-88D8-3C55A18AA0D3}" v="472" dt="2020-05-28T14:36:36.838"/>
  </p1510:revLst>
</p1510:revInfo>
</file>

<file path=ppt/tableStyles.xml><?xml version="1.0" encoding="utf-8"?>
<a:tblStyleLst xmlns:a="http://schemas.openxmlformats.org/drawingml/2006/main" def="{4603E163-D074-4817-8B3E-97E78F21046B}">
  <a:tblStyle styleId="{4603E163-D074-4817-8B3E-97E78F2104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13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dres Velez Llaque" userId="edd8ff6c-0080-499d-80e7-dfef130ffe3d" providerId="ADAL" clId="{13281FC5-AB86-48A7-88D8-3C55A18AA0D3}"/>
    <pc:docChg chg="undo redo custSel addSld delSld modSld sldOrd delMainMaster">
      <pc:chgData name="Alex Andres Velez Llaque" userId="edd8ff6c-0080-499d-80e7-dfef130ffe3d" providerId="ADAL" clId="{13281FC5-AB86-48A7-88D8-3C55A18AA0D3}" dt="2020-05-28T14:36:53.776" v="6678" actId="2696"/>
      <pc:docMkLst>
        <pc:docMk/>
      </pc:docMkLst>
      <pc:sldChg chg="modSp">
        <pc:chgData name="Alex Andres Velez Llaque" userId="edd8ff6c-0080-499d-80e7-dfef130ffe3d" providerId="ADAL" clId="{13281FC5-AB86-48A7-88D8-3C55A18AA0D3}" dt="2020-05-27T13:52:33.724" v="68" actId="20577"/>
        <pc:sldMkLst>
          <pc:docMk/>
          <pc:sldMk cId="0" sldId="256"/>
        </pc:sldMkLst>
        <pc:spChg chg="mod">
          <ac:chgData name="Alex Andres Velez Llaque" userId="edd8ff6c-0080-499d-80e7-dfef130ffe3d" providerId="ADAL" clId="{13281FC5-AB86-48A7-88D8-3C55A18AA0D3}" dt="2020-05-27T13:52:33.724" v="68" actId="20577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7T13:51:47.741" v="38" actId="20577"/>
          <ac:spMkLst>
            <pc:docMk/>
            <pc:sldMk cId="0" sldId="256"/>
            <ac:spMk id="137" creationId="{00000000-0000-0000-0000-000000000000}"/>
          </ac:spMkLst>
        </pc:spChg>
      </pc:sldChg>
      <pc:sldChg chg="addSp delSp modSp">
        <pc:chgData name="Alex Andres Velez Llaque" userId="edd8ff6c-0080-499d-80e7-dfef130ffe3d" providerId="ADAL" clId="{13281FC5-AB86-48A7-88D8-3C55A18AA0D3}" dt="2020-05-28T13:28:59.171" v="4471" actId="1036"/>
        <pc:sldMkLst>
          <pc:docMk/>
          <pc:sldMk cId="0" sldId="257"/>
        </pc:sldMkLst>
        <pc:spChg chg="add mod">
          <ac:chgData name="Alex Andres Velez Llaque" userId="edd8ff6c-0080-499d-80e7-dfef130ffe3d" providerId="ADAL" clId="{13281FC5-AB86-48A7-88D8-3C55A18AA0D3}" dt="2020-05-28T13:28:59.171" v="4471" actId="1036"/>
          <ac:spMkLst>
            <pc:docMk/>
            <pc:sldMk cId="0" sldId="257"/>
            <ac:spMk id="5" creationId="{866B8211-24F3-4B24-B113-94BC49FD61C0}"/>
          </ac:spMkLst>
        </pc:spChg>
        <pc:spChg chg="add mod">
          <ac:chgData name="Alex Andres Velez Llaque" userId="edd8ff6c-0080-499d-80e7-dfef130ffe3d" providerId="ADAL" clId="{13281FC5-AB86-48A7-88D8-3C55A18AA0D3}" dt="2020-05-28T13:28:59.171" v="4471" actId="1036"/>
          <ac:spMkLst>
            <pc:docMk/>
            <pc:sldMk cId="0" sldId="257"/>
            <ac:spMk id="7" creationId="{2A36EFB1-68B9-4487-A3B0-71E612EA34DD}"/>
          </ac:spMkLst>
        </pc:spChg>
        <pc:spChg chg="add mod">
          <ac:chgData name="Alex Andres Velez Llaque" userId="edd8ff6c-0080-499d-80e7-dfef130ffe3d" providerId="ADAL" clId="{13281FC5-AB86-48A7-88D8-3C55A18AA0D3}" dt="2020-05-28T13:28:59.171" v="4471" actId="1036"/>
          <ac:spMkLst>
            <pc:docMk/>
            <pc:sldMk cId="0" sldId="257"/>
            <ac:spMk id="9" creationId="{E16E03C3-B62C-4656-AF87-813795C4D2CF}"/>
          </ac:spMkLst>
        </pc:spChg>
        <pc:spChg chg="add mod">
          <ac:chgData name="Alex Andres Velez Llaque" userId="edd8ff6c-0080-499d-80e7-dfef130ffe3d" providerId="ADAL" clId="{13281FC5-AB86-48A7-88D8-3C55A18AA0D3}" dt="2020-05-28T13:28:59.171" v="4471" actId="1036"/>
          <ac:spMkLst>
            <pc:docMk/>
            <pc:sldMk cId="0" sldId="257"/>
            <ac:spMk id="10" creationId="{8C43859F-E9D6-427B-A70F-752377320592}"/>
          </ac:spMkLst>
        </pc:spChg>
        <pc:spChg chg="add del mod">
          <ac:chgData name="Alex Andres Velez Llaque" userId="edd8ff6c-0080-499d-80e7-dfef130ffe3d" providerId="ADAL" clId="{13281FC5-AB86-48A7-88D8-3C55A18AA0D3}" dt="2020-05-28T13:10:47.715" v="4291" actId="478"/>
          <ac:spMkLst>
            <pc:docMk/>
            <pc:sldMk cId="0" sldId="257"/>
            <ac:spMk id="11" creationId="{3AF6FAC7-81EE-42CA-B575-0D68CC036DF3}"/>
          </ac:spMkLst>
        </pc:spChg>
        <pc:spChg chg="add del mod">
          <ac:chgData name="Alex Andres Velez Llaque" userId="edd8ff6c-0080-499d-80e7-dfef130ffe3d" providerId="ADAL" clId="{13281FC5-AB86-48A7-88D8-3C55A18AA0D3}" dt="2020-05-28T13:10:47.715" v="4291" actId="478"/>
          <ac:spMkLst>
            <pc:docMk/>
            <pc:sldMk cId="0" sldId="257"/>
            <ac:spMk id="12" creationId="{7A392D67-45E0-4721-8398-1BB344E31CDF}"/>
          </ac:spMkLst>
        </pc:spChg>
        <pc:spChg chg="add mod">
          <ac:chgData name="Alex Andres Velez Llaque" userId="edd8ff6c-0080-499d-80e7-dfef130ffe3d" providerId="ADAL" clId="{13281FC5-AB86-48A7-88D8-3C55A18AA0D3}" dt="2020-05-28T13:28:59.171" v="4471" actId="1036"/>
          <ac:spMkLst>
            <pc:docMk/>
            <pc:sldMk cId="0" sldId="257"/>
            <ac:spMk id="13" creationId="{3CE2E703-1A92-4D40-B555-8507712A70CD}"/>
          </ac:spMkLst>
        </pc:spChg>
        <pc:spChg chg="add mod">
          <ac:chgData name="Alex Andres Velez Llaque" userId="edd8ff6c-0080-499d-80e7-dfef130ffe3d" providerId="ADAL" clId="{13281FC5-AB86-48A7-88D8-3C55A18AA0D3}" dt="2020-05-28T13:28:59.171" v="4471" actId="1036"/>
          <ac:spMkLst>
            <pc:docMk/>
            <pc:sldMk cId="0" sldId="257"/>
            <ac:spMk id="14" creationId="{DA0F1E8F-D814-4DA4-94FA-5F703E3EFE48}"/>
          </ac:spMkLst>
        </pc:spChg>
        <pc:spChg chg="mod">
          <ac:chgData name="Alex Andres Velez Llaque" userId="edd8ff6c-0080-499d-80e7-dfef130ffe3d" providerId="ADAL" clId="{13281FC5-AB86-48A7-88D8-3C55A18AA0D3}" dt="2020-05-28T13:28:58.858" v="4470" actId="1035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3:12:17.342" v="4334" actId="20577"/>
          <ac:spMkLst>
            <pc:docMk/>
            <pc:sldMk cId="0" sldId="257"/>
            <ac:spMk id="144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3:05:56.512" v="3981" actId="478"/>
          <ac:spMkLst>
            <pc:docMk/>
            <pc:sldMk cId="0" sldId="257"/>
            <ac:spMk id="145" creationId="{00000000-0000-0000-0000-000000000000}"/>
          </ac:spMkLst>
        </pc:spChg>
        <pc:cxnChg chg="add mod">
          <ac:chgData name="Alex Andres Velez Llaque" userId="edd8ff6c-0080-499d-80e7-dfef130ffe3d" providerId="ADAL" clId="{13281FC5-AB86-48A7-88D8-3C55A18AA0D3}" dt="2020-05-28T13:28:59.171" v="4471" actId="1036"/>
          <ac:cxnSpMkLst>
            <pc:docMk/>
            <pc:sldMk cId="0" sldId="257"/>
            <ac:cxnSpMk id="6" creationId="{F3359295-F758-4DC1-B374-D292822F7F73}"/>
          </ac:cxnSpMkLst>
        </pc:cxnChg>
        <pc:cxnChg chg="add mod">
          <ac:chgData name="Alex Andres Velez Llaque" userId="edd8ff6c-0080-499d-80e7-dfef130ffe3d" providerId="ADAL" clId="{13281FC5-AB86-48A7-88D8-3C55A18AA0D3}" dt="2020-05-28T13:28:59.171" v="4471" actId="1036"/>
          <ac:cxnSpMkLst>
            <pc:docMk/>
            <pc:sldMk cId="0" sldId="257"/>
            <ac:cxnSpMk id="8" creationId="{E6714361-8D57-4A6E-B84C-2B782268A1B9}"/>
          </ac:cxnSpMkLst>
        </pc:cxnChg>
      </pc:sldChg>
      <pc:sldChg chg="del">
        <pc:chgData name="Alex Andres Velez Llaque" userId="edd8ff6c-0080-499d-80e7-dfef130ffe3d" providerId="ADAL" clId="{13281FC5-AB86-48A7-88D8-3C55A18AA0D3}" dt="2020-05-28T14:36:50.878" v="6622" actId="2696"/>
        <pc:sldMkLst>
          <pc:docMk/>
          <pc:sldMk cId="0" sldId="258"/>
        </pc:sldMkLst>
      </pc:sldChg>
      <pc:sldChg chg="del">
        <pc:chgData name="Alex Andres Velez Llaque" userId="edd8ff6c-0080-499d-80e7-dfef130ffe3d" providerId="ADAL" clId="{13281FC5-AB86-48A7-88D8-3C55A18AA0D3}" dt="2020-05-28T14:36:50.914" v="6624" actId="2696"/>
        <pc:sldMkLst>
          <pc:docMk/>
          <pc:sldMk cId="0" sldId="259"/>
        </pc:sldMkLst>
      </pc:sldChg>
      <pc:sldChg chg="del">
        <pc:chgData name="Alex Andres Velez Llaque" userId="edd8ff6c-0080-499d-80e7-dfef130ffe3d" providerId="ADAL" clId="{13281FC5-AB86-48A7-88D8-3C55A18AA0D3}" dt="2020-05-28T14:36:50.966" v="6625" actId="2696"/>
        <pc:sldMkLst>
          <pc:docMk/>
          <pc:sldMk cId="0" sldId="260"/>
        </pc:sldMkLst>
      </pc:sldChg>
      <pc:sldChg chg="addSp delSp modSp ord">
        <pc:chgData name="Alex Andres Velez Llaque" userId="edd8ff6c-0080-499d-80e7-dfef130ffe3d" providerId="ADAL" clId="{13281FC5-AB86-48A7-88D8-3C55A18AA0D3}" dt="2020-05-28T11:28:46.932" v="3916" actId="313"/>
        <pc:sldMkLst>
          <pc:docMk/>
          <pc:sldMk cId="0" sldId="261"/>
        </pc:sldMkLst>
        <pc:spChg chg="add del mod">
          <ac:chgData name="Alex Andres Velez Llaque" userId="edd8ff6c-0080-499d-80e7-dfef130ffe3d" providerId="ADAL" clId="{13281FC5-AB86-48A7-88D8-3C55A18AA0D3}" dt="2020-05-28T11:09:53.412" v="3620"/>
          <ac:spMkLst>
            <pc:docMk/>
            <pc:sldMk cId="0" sldId="261"/>
            <ac:spMk id="11" creationId="{D3D70464-A31B-40CA-8C13-B581D00952B4}"/>
          </ac:spMkLst>
        </pc:spChg>
        <pc:spChg chg="add del mod">
          <ac:chgData name="Alex Andres Velez Llaque" userId="edd8ff6c-0080-499d-80e7-dfef130ffe3d" providerId="ADAL" clId="{13281FC5-AB86-48A7-88D8-3C55A18AA0D3}" dt="2020-05-28T11:22:40.265" v="3779" actId="1076"/>
          <ac:spMkLst>
            <pc:docMk/>
            <pc:sldMk cId="0" sldId="261"/>
            <ac:spMk id="12" creationId="{A8A8BC76-4F08-4172-BFC1-624C790C4468}"/>
          </ac:spMkLst>
        </pc:spChg>
        <pc:spChg chg="add mod">
          <ac:chgData name="Alex Andres Velez Llaque" userId="edd8ff6c-0080-499d-80e7-dfef130ffe3d" providerId="ADAL" clId="{13281FC5-AB86-48A7-88D8-3C55A18AA0D3}" dt="2020-05-28T11:27:54.005" v="3905" actId="1037"/>
          <ac:spMkLst>
            <pc:docMk/>
            <pc:sldMk cId="0" sldId="261"/>
            <ac:spMk id="13" creationId="{E6A9501B-E9D9-4710-9962-63446C5233D8}"/>
          </ac:spMkLst>
        </pc:spChg>
        <pc:spChg chg="add mod">
          <ac:chgData name="Alex Andres Velez Llaque" userId="edd8ff6c-0080-499d-80e7-dfef130ffe3d" providerId="ADAL" clId="{13281FC5-AB86-48A7-88D8-3C55A18AA0D3}" dt="2020-05-28T11:14:02.946" v="3682" actId="14100"/>
          <ac:spMkLst>
            <pc:docMk/>
            <pc:sldMk cId="0" sldId="261"/>
            <ac:spMk id="28" creationId="{F8B50CD7-2628-4713-B584-8C55D465F348}"/>
          </ac:spMkLst>
        </pc:spChg>
        <pc:spChg chg="add mod">
          <ac:chgData name="Alex Andres Velez Llaque" userId="edd8ff6c-0080-499d-80e7-dfef130ffe3d" providerId="ADAL" clId="{13281FC5-AB86-48A7-88D8-3C55A18AA0D3}" dt="2020-05-28T11:27:42.168" v="3895" actId="1076"/>
          <ac:spMkLst>
            <pc:docMk/>
            <pc:sldMk cId="0" sldId="261"/>
            <ac:spMk id="29" creationId="{CF6635CE-D9C0-435B-9401-5D4184D6FD50}"/>
          </ac:spMkLst>
        </pc:spChg>
        <pc:spChg chg="add del mod">
          <ac:chgData name="Alex Andres Velez Llaque" userId="edd8ff6c-0080-499d-80e7-dfef130ffe3d" providerId="ADAL" clId="{13281FC5-AB86-48A7-88D8-3C55A18AA0D3}" dt="2020-05-28T11:14:30.640" v="3687" actId="478"/>
          <ac:spMkLst>
            <pc:docMk/>
            <pc:sldMk cId="0" sldId="261"/>
            <ac:spMk id="30" creationId="{27BC65E6-D31A-4DC0-9206-B7CC2EFAAB28}"/>
          </ac:spMkLst>
        </pc:spChg>
        <pc:spChg chg="add del">
          <ac:chgData name="Alex Andres Velez Llaque" userId="edd8ff6c-0080-499d-80e7-dfef130ffe3d" providerId="ADAL" clId="{13281FC5-AB86-48A7-88D8-3C55A18AA0D3}" dt="2020-05-28T11:10:20.940" v="3628"/>
          <ac:spMkLst>
            <pc:docMk/>
            <pc:sldMk cId="0" sldId="261"/>
            <ac:spMk id="33" creationId="{31C58438-E8A1-4F97-B73C-350EDB62BB02}"/>
          </ac:spMkLst>
        </pc:spChg>
        <pc:spChg chg="add del">
          <ac:chgData name="Alex Andres Velez Llaque" userId="edd8ff6c-0080-499d-80e7-dfef130ffe3d" providerId="ADAL" clId="{13281FC5-AB86-48A7-88D8-3C55A18AA0D3}" dt="2020-05-28T11:10:20.940" v="3628"/>
          <ac:spMkLst>
            <pc:docMk/>
            <pc:sldMk cId="0" sldId="261"/>
            <ac:spMk id="34" creationId="{64EBC7C4-1737-4F32-ABAF-4CB0ECD3486F}"/>
          </ac:spMkLst>
        </pc:spChg>
        <pc:spChg chg="add del">
          <ac:chgData name="Alex Andres Velez Llaque" userId="edd8ff6c-0080-499d-80e7-dfef130ffe3d" providerId="ADAL" clId="{13281FC5-AB86-48A7-88D8-3C55A18AA0D3}" dt="2020-05-28T11:10:20.940" v="3628"/>
          <ac:spMkLst>
            <pc:docMk/>
            <pc:sldMk cId="0" sldId="261"/>
            <ac:spMk id="35" creationId="{CDC44DA2-069B-48C9-B9A7-5618CC7DF587}"/>
          </ac:spMkLst>
        </pc:spChg>
        <pc:spChg chg="add mod">
          <ac:chgData name="Alex Andres Velez Llaque" userId="edd8ff6c-0080-499d-80e7-dfef130ffe3d" providerId="ADAL" clId="{13281FC5-AB86-48A7-88D8-3C55A18AA0D3}" dt="2020-05-28T11:15:53.707" v="3689" actId="1076"/>
          <ac:spMkLst>
            <pc:docMk/>
            <pc:sldMk cId="0" sldId="261"/>
            <ac:spMk id="37" creationId="{7F4CAD3D-8811-43F5-B30E-2A4FA4B5431B}"/>
          </ac:spMkLst>
        </pc:spChg>
        <pc:spChg chg="add mod">
          <ac:chgData name="Alex Andres Velez Llaque" userId="edd8ff6c-0080-499d-80e7-dfef130ffe3d" providerId="ADAL" clId="{13281FC5-AB86-48A7-88D8-3C55A18AA0D3}" dt="2020-05-28T11:22:09.529" v="3776" actId="20577"/>
          <ac:spMkLst>
            <pc:docMk/>
            <pc:sldMk cId="0" sldId="261"/>
            <ac:spMk id="38" creationId="{E17C3EC9-72AD-4472-B9E3-57C0DB0AB088}"/>
          </ac:spMkLst>
        </pc:spChg>
        <pc:spChg chg="add del mod">
          <ac:chgData name="Alex Andres Velez Llaque" userId="edd8ff6c-0080-499d-80e7-dfef130ffe3d" providerId="ADAL" clId="{13281FC5-AB86-48A7-88D8-3C55A18AA0D3}" dt="2020-05-28T11:22:54.930" v="3780" actId="478"/>
          <ac:spMkLst>
            <pc:docMk/>
            <pc:sldMk cId="0" sldId="261"/>
            <ac:spMk id="39" creationId="{8B2308D8-C3FE-4F20-930D-AC3AEBF4F24D}"/>
          </ac:spMkLst>
        </pc:spChg>
        <pc:spChg chg="add mod">
          <ac:chgData name="Alex Andres Velez Llaque" userId="edd8ff6c-0080-499d-80e7-dfef130ffe3d" providerId="ADAL" clId="{13281FC5-AB86-48A7-88D8-3C55A18AA0D3}" dt="2020-05-28T11:28:01.331" v="3915" actId="1037"/>
          <ac:spMkLst>
            <pc:docMk/>
            <pc:sldMk cId="0" sldId="261"/>
            <ac:spMk id="40" creationId="{04E6E35B-E82B-4DC2-9CF0-492E5D1761FC}"/>
          </ac:spMkLst>
        </pc:spChg>
        <pc:spChg chg="add mod">
          <ac:chgData name="Alex Andres Velez Llaque" userId="edd8ff6c-0080-499d-80e7-dfef130ffe3d" providerId="ADAL" clId="{13281FC5-AB86-48A7-88D8-3C55A18AA0D3}" dt="2020-05-28T11:28:01.331" v="3915" actId="1037"/>
          <ac:spMkLst>
            <pc:docMk/>
            <pc:sldMk cId="0" sldId="261"/>
            <ac:spMk id="41" creationId="{39330905-8421-4BAD-AB64-2C97015443CA}"/>
          </ac:spMkLst>
        </pc:spChg>
        <pc:spChg chg="add mod">
          <ac:chgData name="Alex Andres Velez Llaque" userId="edd8ff6c-0080-499d-80e7-dfef130ffe3d" providerId="ADAL" clId="{13281FC5-AB86-48A7-88D8-3C55A18AA0D3}" dt="2020-05-28T11:28:01.331" v="3915" actId="1037"/>
          <ac:spMkLst>
            <pc:docMk/>
            <pc:sldMk cId="0" sldId="261"/>
            <ac:spMk id="42" creationId="{D3A1F60B-B7EE-48C5-B750-13660E550524}"/>
          </ac:spMkLst>
        </pc:spChg>
        <pc:spChg chg="add mod">
          <ac:chgData name="Alex Andres Velez Llaque" userId="edd8ff6c-0080-499d-80e7-dfef130ffe3d" providerId="ADAL" clId="{13281FC5-AB86-48A7-88D8-3C55A18AA0D3}" dt="2020-05-28T11:23:30.286" v="3792" actId="1037"/>
          <ac:spMkLst>
            <pc:docMk/>
            <pc:sldMk cId="0" sldId="261"/>
            <ac:spMk id="43" creationId="{34AA77C9-1696-406E-8FCF-FBE56C8EBFA0}"/>
          </ac:spMkLst>
        </pc:spChg>
        <pc:spChg chg="mod">
          <ac:chgData name="Alex Andres Velez Llaque" userId="edd8ff6c-0080-499d-80e7-dfef130ffe3d" providerId="ADAL" clId="{13281FC5-AB86-48A7-88D8-3C55A18AA0D3}" dt="2020-05-28T11:27:54.005" v="3905" actId="1037"/>
          <ac:spMkLst>
            <pc:docMk/>
            <pc:sldMk cId="0" sldId="261"/>
            <ac:spMk id="191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1:27:54.005" v="3905" actId="1037"/>
          <ac:spMkLst>
            <pc:docMk/>
            <pc:sldMk cId="0" sldId="261"/>
            <ac:spMk id="192" creationId="{00000000-0000-0000-0000-000000000000}"/>
          </ac:spMkLst>
        </pc:spChg>
        <pc:spChg chg="del mod">
          <ac:chgData name="Alex Andres Velez Llaque" userId="edd8ff6c-0080-499d-80e7-dfef130ffe3d" providerId="ADAL" clId="{13281FC5-AB86-48A7-88D8-3C55A18AA0D3}" dt="2020-05-28T11:13:24.679" v="3671" actId="478"/>
          <ac:spMkLst>
            <pc:docMk/>
            <pc:sldMk cId="0" sldId="261"/>
            <ac:spMk id="193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1:07:30.776" v="3563" actId="478"/>
          <ac:spMkLst>
            <pc:docMk/>
            <pc:sldMk cId="0" sldId="261"/>
            <ac:spMk id="194" creationId="{00000000-0000-0000-0000-000000000000}"/>
          </ac:spMkLst>
        </pc:spChg>
        <pc:spChg chg="del mod">
          <ac:chgData name="Alex Andres Velez Llaque" userId="edd8ff6c-0080-499d-80e7-dfef130ffe3d" providerId="ADAL" clId="{13281FC5-AB86-48A7-88D8-3C55A18AA0D3}" dt="2020-05-28T11:07:30.776" v="3563" actId="478"/>
          <ac:spMkLst>
            <pc:docMk/>
            <pc:sldMk cId="0" sldId="261"/>
            <ac:spMk id="195" creationId="{00000000-0000-0000-0000-000000000000}"/>
          </ac:spMkLst>
        </pc:spChg>
        <pc:spChg chg="del mod">
          <ac:chgData name="Alex Andres Velez Llaque" userId="edd8ff6c-0080-499d-80e7-dfef130ffe3d" providerId="ADAL" clId="{13281FC5-AB86-48A7-88D8-3C55A18AA0D3}" dt="2020-05-28T11:07:30.776" v="3563" actId="478"/>
          <ac:spMkLst>
            <pc:docMk/>
            <pc:sldMk cId="0" sldId="261"/>
            <ac:spMk id="196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0:55:30.065" v="3354" actId="20577"/>
          <ac:spMkLst>
            <pc:docMk/>
            <pc:sldMk cId="0" sldId="261"/>
            <ac:spMk id="197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1:00:49.543" v="3483" actId="1076"/>
          <ac:spMkLst>
            <pc:docMk/>
            <pc:sldMk cId="0" sldId="261"/>
            <ac:spMk id="199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1:00:17.023" v="3467" actId="478"/>
          <ac:spMkLst>
            <pc:docMk/>
            <pc:sldMk cId="0" sldId="261"/>
            <ac:spMk id="200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1:28:46.932" v="3916" actId="313"/>
          <ac:spMkLst>
            <pc:docMk/>
            <pc:sldMk cId="0" sldId="261"/>
            <ac:spMk id="207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1:00:53.593" v="3485" actId="1076"/>
          <ac:spMkLst>
            <pc:docMk/>
            <pc:sldMk cId="0" sldId="261"/>
            <ac:spMk id="208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1:00:17.023" v="3467" actId="478"/>
          <ac:spMkLst>
            <pc:docMk/>
            <pc:sldMk cId="0" sldId="261"/>
            <ac:spMk id="209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1:00:17.023" v="3467" actId="478"/>
          <ac:spMkLst>
            <pc:docMk/>
            <pc:sldMk cId="0" sldId="261"/>
            <ac:spMk id="210" creationId="{00000000-0000-0000-0000-000000000000}"/>
          </ac:spMkLst>
        </pc:spChg>
        <pc:cxnChg chg="add del">
          <ac:chgData name="Alex Andres Velez Llaque" userId="edd8ff6c-0080-499d-80e7-dfef130ffe3d" providerId="ADAL" clId="{13281FC5-AB86-48A7-88D8-3C55A18AA0D3}" dt="2020-05-28T11:00:44.381" v="3481"/>
          <ac:cxnSpMkLst>
            <pc:docMk/>
            <pc:sldMk cId="0" sldId="261"/>
            <ac:cxnSpMk id="18" creationId="{51C32157-AD62-493F-A4F5-094455B1D946}"/>
          </ac:cxnSpMkLst>
        </pc:cxnChg>
        <pc:cxnChg chg="add mod">
          <ac:chgData name="Alex Andres Velez Llaque" userId="edd8ff6c-0080-499d-80e7-dfef130ffe3d" providerId="ADAL" clId="{13281FC5-AB86-48A7-88D8-3C55A18AA0D3}" dt="2020-05-28T11:25:51.605" v="3821" actId="1037"/>
          <ac:cxnSpMkLst>
            <pc:docMk/>
            <pc:sldMk cId="0" sldId="261"/>
            <ac:cxnSpMk id="48" creationId="{198B5547-AC62-4D4B-906D-A189FAB996C4}"/>
          </ac:cxnSpMkLst>
        </pc:cxnChg>
        <pc:cxnChg chg="add mod">
          <ac:chgData name="Alex Andres Velez Llaque" userId="edd8ff6c-0080-499d-80e7-dfef130ffe3d" providerId="ADAL" clId="{13281FC5-AB86-48A7-88D8-3C55A18AA0D3}" dt="2020-05-28T11:26:47.534" v="3836" actId="1035"/>
          <ac:cxnSpMkLst>
            <pc:docMk/>
            <pc:sldMk cId="0" sldId="261"/>
            <ac:cxnSpMk id="49" creationId="{BA34A061-57D5-4984-9519-162514DA4FA4}"/>
          </ac:cxnSpMkLst>
        </pc:cxnChg>
        <pc:cxnChg chg="add mod">
          <ac:chgData name="Alex Andres Velez Llaque" userId="edd8ff6c-0080-499d-80e7-dfef130ffe3d" providerId="ADAL" clId="{13281FC5-AB86-48A7-88D8-3C55A18AA0D3}" dt="2020-05-28T11:27:31.786" v="3893" actId="1076"/>
          <ac:cxnSpMkLst>
            <pc:docMk/>
            <pc:sldMk cId="0" sldId="261"/>
            <ac:cxnSpMk id="50" creationId="{ED5A8A9B-4E01-47A9-9291-3D414FB9DBF2}"/>
          </ac:cxnSpMkLst>
        </pc:cxnChg>
        <pc:cxnChg chg="del">
          <ac:chgData name="Alex Andres Velez Llaque" userId="edd8ff6c-0080-499d-80e7-dfef130ffe3d" providerId="ADAL" clId="{13281FC5-AB86-48A7-88D8-3C55A18AA0D3}" dt="2020-05-28T11:00:17.023" v="3467" actId="478"/>
          <ac:cxnSpMkLst>
            <pc:docMk/>
            <pc:sldMk cId="0" sldId="261"/>
            <ac:cxnSpMk id="198" creationId="{00000000-0000-0000-0000-000000000000}"/>
          </ac:cxnSpMkLst>
        </pc:cxnChg>
        <pc:cxnChg chg="del mod">
          <ac:chgData name="Alex Andres Velez Llaque" userId="edd8ff6c-0080-499d-80e7-dfef130ffe3d" providerId="ADAL" clId="{13281FC5-AB86-48A7-88D8-3C55A18AA0D3}" dt="2020-05-28T11:25:32.807" v="3816" actId="478"/>
          <ac:cxnSpMkLst>
            <pc:docMk/>
            <pc:sldMk cId="0" sldId="261"/>
            <ac:cxnSpMk id="201" creationId="{00000000-0000-0000-0000-000000000000}"/>
          </ac:cxnSpMkLst>
        </pc:cxnChg>
        <pc:cxnChg chg="add del mod">
          <ac:chgData name="Alex Andres Velez Llaque" userId="edd8ff6c-0080-499d-80e7-dfef130ffe3d" providerId="ADAL" clId="{13281FC5-AB86-48A7-88D8-3C55A18AA0D3}" dt="2020-05-28T11:24:37.601" v="3796" actId="14100"/>
          <ac:cxnSpMkLst>
            <pc:docMk/>
            <pc:sldMk cId="0" sldId="261"/>
            <ac:cxnSpMk id="204" creationId="{00000000-0000-0000-0000-000000000000}"/>
          </ac:cxnSpMkLst>
        </pc:cxnChg>
      </pc:sldChg>
      <pc:sldChg chg="del">
        <pc:chgData name="Alex Andres Velez Llaque" userId="edd8ff6c-0080-499d-80e7-dfef130ffe3d" providerId="ADAL" clId="{13281FC5-AB86-48A7-88D8-3C55A18AA0D3}" dt="2020-05-28T14:36:51.033" v="6628" actId="2696"/>
        <pc:sldMkLst>
          <pc:docMk/>
          <pc:sldMk cId="0" sldId="262"/>
        </pc:sldMkLst>
      </pc:sldChg>
      <pc:sldChg chg="del">
        <pc:chgData name="Alex Andres Velez Llaque" userId="edd8ff6c-0080-499d-80e7-dfef130ffe3d" providerId="ADAL" clId="{13281FC5-AB86-48A7-88D8-3C55A18AA0D3}" dt="2020-05-28T14:36:51.085" v="6630" actId="2696"/>
        <pc:sldMkLst>
          <pc:docMk/>
          <pc:sldMk cId="0" sldId="263"/>
        </pc:sldMkLst>
      </pc:sldChg>
      <pc:sldChg chg="del">
        <pc:chgData name="Alex Andres Velez Llaque" userId="edd8ff6c-0080-499d-80e7-dfef130ffe3d" providerId="ADAL" clId="{13281FC5-AB86-48A7-88D8-3C55A18AA0D3}" dt="2020-05-28T14:36:51.119" v="6632" actId="2696"/>
        <pc:sldMkLst>
          <pc:docMk/>
          <pc:sldMk cId="0" sldId="264"/>
        </pc:sldMkLst>
      </pc:sldChg>
      <pc:sldChg chg="del">
        <pc:chgData name="Alex Andres Velez Llaque" userId="edd8ff6c-0080-499d-80e7-dfef130ffe3d" providerId="ADAL" clId="{13281FC5-AB86-48A7-88D8-3C55A18AA0D3}" dt="2020-05-28T14:36:51.181" v="6633" actId="2696"/>
        <pc:sldMkLst>
          <pc:docMk/>
          <pc:sldMk cId="0" sldId="265"/>
        </pc:sldMkLst>
      </pc:sldChg>
      <pc:sldChg chg="del">
        <pc:chgData name="Alex Andres Velez Llaque" userId="edd8ff6c-0080-499d-80e7-dfef130ffe3d" providerId="ADAL" clId="{13281FC5-AB86-48A7-88D8-3C55A18AA0D3}" dt="2020-05-28T14:36:51.207" v="6634" actId="2696"/>
        <pc:sldMkLst>
          <pc:docMk/>
          <pc:sldMk cId="0" sldId="266"/>
        </pc:sldMkLst>
      </pc:sldChg>
      <pc:sldChg chg="del">
        <pc:chgData name="Alex Andres Velez Llaque" userId="edd8ff6c-0080-499d-80e7-dfef130ffe3d" providerId="ADAL" clId="{13281FC5-AB86-48A7-88D8-3C55A18AA0D3}" dt="2020-05-28T14:36:51.288" v="6635" actId="2696"/>
        <pc:sldMkLst>
          <pc:docMk/>
          <pc:sldMk cId="0" sldId="267"/>
        </pc:sldMkLst>
      </pc:sldChg>
      <pc:sldChg chg="del">
        <pc:chgData name="Alex Andres Velez Llaque" userId="edd8ff6c-0080-499d-80e7-dfef130ffe3d" providerId="ADAL" clId="{13281FC5-AB86-48A7-88D8-3C55A18AA0D3}" dt="2020-05-28T14:36:51.338" v="6637" actId="2696"/>
        <pc:sldMkLst>
          <pc:docMk/>
          <pc:sldMk cId="0" sldId="268"/>
        </pc:sldMkLst>
      </pc:sldChg>
      <pc:sldChg chg="del">
        <pc:chgData name="Alex Andres Velez Llaque" userId="edd8ff6c-0080-499d-80e7-dfef130ffe3d" providerId="ADAL" clId="{13281FC5-AB86-48A7-88D8-3C55A18AA0D3}" dt="2020-05-28T14:36:51.379" v="6639" actId="2696"/>
        <pc:sldMkLst>
          <pc:docMk/>
          <pc:sldMk cId="0" sldId="269"/>
        </pc:sldMkLst>
      </pc:sldChg>
      <pc:sldChg chg="del">
        <pc:chgData name="Alex Andres Velez Llaque" userId="edd8ff6c-0080-499d-80e7-dfef130ffe3d" providerId="ADAL" clId="{13281FC5-AB86-48A7-88D8-3C55A18AA0D3}" dt="2020-05-28T14:36:51.411" v="6641" actId="2696"/>
        <pc:sldMkLst>
          <pc:docMk/>
          <pc:sldMk cId="0" sldId="270"/>
        </pc:sldMkLst>
      </pc:sldChg>
      <pc:sldChg chg="del">
        <pc:chgData name="Alex Andres Velez Llaque" userId="edd8ff6c-0080-499d-80e7-dfef130ffe3d" providerId="ADAL" clId="{13281FC5-AB86-48A7-88D8-3C55A18AA0D3}" dt="2020-05-28T14:36:51.475" v="6643" actId="2696"/>
        <pc:sldMkLst>
          <pc:docMk/>
          <pc:sldMk cId="0" sldId="271"/>
        </pc:sldMkLst>
      </pc:sldChg>
      <pc:sldChg chg="del">
        <pc:chgData name="Alex Andres Velez Llaque" userId="edd8ff6c-0080-499d-80e7-dfef130ffe3d" providerId="ADAL" clId="{13281FC5-AB86-48A7-88D8-3C55A18AA0D3}" dt="2020-05-28T14:36:51.499" v="6645" actId="2696"/>
        <pc:sldMkLst>
          <pc:docMk/>
          <pc:sldMk cId="0" sldId="272"/>
        </pc:sldMkLst>
      </pc:sldChg>
      <pc:sldChg chg="del">
        <pc:chgData name="Alex Andres Velez Llaque" userId="edd8ff6c-0080-499d-80e7-dfef130ffe3d" providerId="ADAL" clId="{13281FC5-AB86-48A7-88D8-3C55A18AA0D3}" dt="2020-05-28T14:36:51.525" v="6647" actId="2696"/>
        <pc:sldMkLst>
          <pc:docMk/>
          <pc:sldMk cId="0" sldId="273"/>
        </pc:sldMkLst>
      </pc:sldChg>
      <pc:sldChg chg="del">
        <pc:chgData name="Alex Andres Velez Llaque" userId="edd8ff6c-0080-499d-80e7-dfef130ffe3d" providerId="ADAL" clId="{13281FC5-AB86-48A7-88D8-3C55A18AA0D3}" dt="2020-05-28T14:36:51.567" v="6649" actId="2696"/>
        <pc:sldMkLst>
          <pc:docMk/>
          <pc:sldMk cId="0" sldId="274"/>
        </pc:sldMkLst>
      </pc:sldChg>
      <pc:sldChg chg="del">
        <pc:chgData name="Alex Andres Velez Llaque" userId="edd8ff6c-0080-499d-80e7-dfef130ffe3d" providerId="ADAL" clId="{13281FC5-AB86-48A7-88D8-3C55A18AA0D3}" dt="2020-05-28T14:36:51.617" v="6651" actId="2696"/>
        <pc:sldMkLst>
          <pc:docMk/>
          <pc:sldMk cId="0" sldId="275"/>
        </pc:sldMkLst>
      </pc:sldChg>
      <pc:sldChg chg="del">
        <pc:chgData name="Alex Andres Velez Llaque" userId="edd8ff6c-0080-499d-80e7-dfef130ffe3d" providerId="ADAL" clId="{13281FC5-AB86-48A7-88D8-3C55A18AA0D3}" dt="2020-05-28T14:36:51.655" v="6653" actId="2696"/>
        <pc:sldMkLst>
          <pc:docMk/>
          <pc:sldMk cId="0" sldId="276"/>
        </pc:sldMkLst>
      </pc:sldChg>
      <pc:sldChg chg="del">
        <pc:chgData name="Alex Andres Velez Llaque" userId="edd8ff6c-0080-499d-80e7-dfef130ffe3d" providerId="ADAL" clId="{13281FC5-AB86-48A7-88D8-3C55A18AA0D3}" dt="2020-05-28T14:36:51.683" v="6654" actId="2696"/>
        <pc:sldMkLst>
          <pc:docMk/>
          <pc:sldMk cId="0" sldId="277"/>
        </pc:sldMkLst>
      </pc:sldChg>
      <pc:sldChg chg="del">
        <pc:chgData name="Alex Andres Velez Llaque" userId="edd8ff6c-0080-499d-80e7-dfef130ffe3d" providerId="ADAL" clId="{13281FC5-AB86-48A7-88D8-3C55A18AA0D3}" dt="2020-05-28T14:36:51.742" v="6656" actId="2696"/>
        <pc:sldMkLst>
          <pc:docMk/>
          <pc:sldMk cId="0" sldId="278"/>
        </pc:sldMkLst>
      </pc:sldChg>
      <pc:sldChg chg="del">
        <pc:chgData name="Alex Andres Velez Llaque" userId="edd8ff6c-0080-499d-80e7-dfef130ffe3d" providerId="ADAL" clId="{13281FC5-AB86-48A7-88D8-3C55A18AA0D3}" dt="2020-05-28T14:36:51.822" v="6658" actId="2696"/>
        <pc:sldMkLst>
          <pc:docMk/>
          <pc:sldMk cId="0" sldId="279"/>
        </pc:sldMkLst>
      </pc:sldChg>
      <pc:sldChg chg="del">
        <pc:chgData name="Alex Andres Velez Llaque" userId="edd8ff6c-0080-499d-80e7-dfef130ffe3d" providerId="ADAL" clId="{13281FC5-AB86-48A7-88D8-3C55A18AA0D3}" dt="2020-05-28T14:36:51.856" v="6660" actId="2696"/>
        <pc:sldMkLst>
          <pc:docMk/>
          <pc:sldMk cId="0" sldId="280"/>
        </pc:sldMkLst>
      </pc:sldChg>
      <pc:sldChg chg="del">
        <pc:chgData name="Alex Andres Velez Llaque" userId="edd8ff6c-0080-499d-80e7-dfef130ffe3d" providerId="ADAL" clId="{13281FC5-AB86-48A7-88D8-3C55A18AA0D3}" dt="2020-05-28T14:36:51.883" v="6661" actId="2696"/>
        <pc:sldMkLst>
          <pc:docMk/>
          <pc:sldMk cId="0" sldId="281"/>
        </pc:sldMkLst>
      </pc:sldChg>
      <pc:sldChg chg="del">
        <pc:chgData name="Alex Andres Velez Llaque" userId="edd8ff6c-0080-499d-80e7-dfef130ffe3d" providerId="ADAL" clId="{13281FC5-AB86-48A7-88D8-3C55A18AA0D3}" dt="2020-05-28T14:36:51.949" v="6662" actId="2696"/>
        <pc:sldMkLst>
          <pc:docMk/>
          <pc:sldMk cId="0" sldId="282"/>
        </pc:sldMkLst>
      </pc:sldChg>
      <pc:sldChg chg="del">
        <pc:chgData name="Alex Andres Velez Llaque" userId="edd8ff6c-0080-499d-80e7-dfef130ffe3d" providerId="ADAL" clId="{13281FC5-AB86-48A7-88D8-3C55A18AA0D3}" dt="2020-05-28T14:36:52.284" v="6663" actId="2696"/>
        <pc:sldMkLst>
          <pc:docMk/>
          <pc:sldMk cId="0" sldId="283"/>
        </pc:sldMkLst>
      </pc:sldChg>
      <pc:sldChg chg="modSp del">
        <pc:chgData name="Alex Andres Velez Llaque" userId="edd8ff6c-0080-499d-80e7-dfef130ffe3d" providerId="ADAL" clId="{13281FC5-AB86-48A7-88D8-3C55A18AA0D3}" dt="2020-05-28T14:36:52.803" v="6664" actId="2696"/>
        <pc:sldMkLst>
          <pc:docMk/>
          <pc:sldMk cId="0" sldId="284"/>
        </pc:sldMkLst>
        <pc:grpChg chg="mod">
          <ac:chgData name="Alex Andres Velez Llaque" userId="edd8ff6c-0080-499d-80e7-dfef130ffe3d" providerId="ADAL" clId="{13281FC5-AB86-48A7-88D8-3C55A18AA0D3}" dt="2020-05-27T18:21:36.542" v="2506" actId="1076"/>
          <ac:grpSpMkLst>
            <pc:docMk/>
            <pc:sldMk cId="0" sldId="284"/>
            <ac:grpSpMk id="2837" creationId="{00000000-0000-0000-0000-000000000000}"/>
          </ac:grpSpMkLst>
        </pc:grpChg>
      </pc:sldChg>
      <pc:sldChg chg="del">
        <pc:chgData name="Alex Andres Velez Llaque" userId="edd8ff6c-0080-499d-80e7-dfef130ffe3d" providerId="ADAL" clId="{13281FC5-AB86-48A7-88D8-3C55A18AA0D3}" dt="2020-05-28T14:36:52.959" v="6665" actId="2696"/>
        <pc:sldMkLst>
          <pc:docMk/>
          <pc:sldMk cId="0" sldId="285"/>
        </pc:sldMkLst>
      </pc:sldChg>
      <pc:sldChg chg="del">
        <pc:chgData name="Alex Andres Velez Llaque" userId="edd8ff6c-0080-499d-80e7-dfef130ffe3d" providerId="ADAL" clId="{13281FC5-AB86-48A7-88D8-3C55A18AA0D3}" dt="2020-05-28T14:36:53.087" v="6666" actId="2696"/>
        <pc:sldMkLst>
          <pc:docMk/>
          <pc:sldMk cId="0" sldId="286"/>
        </pc:sldMkLst>
      </pc:sldChg>
      <pc:sldChg chg="del">
        <pc:chgData name="Alex Andres Velez Llaque" userId="edd8ff6c-0080-499d-80e7-dfef130ffe3d" providerId="ADAL" clId="{13281FC5-AB86-48A7-88D8-3C55A18AA0D3}" dt="2020-05-28T14:36:53.183" v="6667" actId="2696"/>
        <pc:sldMkLst>
          <pc:docMk/>
          <pc:sldMk cId="0" sldId="287"/>
        </pc:sldMkLst>
      </pc:sldChg>
      <pc:sldChg chg="del">
        <pc:chgData name="Alex Andres Velez Llaque" userId="edd8ff6c-0080-499d-80e7-dfef130ffe3d" providerId="ADAL" clId="{13281FC5-AB86-48A7-88D8-3C55A18AA0D3}" dt="2020-05-28T14:36:53.253" v="6668" actId="2696"/>
        <pc:sldMkLst>
          <pc:docMk/>
          <pc:sldMk cId="0" sldId="288"/>
        </pc:sldMkLst>
      </pc:sldChg>
      <pc:sldChg chg="del">
        <pc:chgData name="Alex Andres Velez Llaque" userId="edd8ff6c-0080-499d-80e7-dfef130ffe3d" providerId="ADAL" clId="{13281FC5-AB86-48A7-88D8-3C55A18AA0D3}" dt="2020-05-28T14:36:53.320" v="6669" actId="2696"/>
        <pc:sldMkLst>
          <pc:docMk/>
          <pc:sldMk cId="0" sldId="289"/>
        </pc:sldMkLst>
      </pc:sldChg>
      <pc:sldChg chg="del">
        <pc:chgData name="Alex Andres Velez Llaque" userId="edd8ff6c-0080-499d-80e7-dfef130ffe3d" providerId="ADAL" clId="{13281FC5-AB86-48A7-88D8-3C55A18AA0D3}" dt="2020-05-28T14:36:53.389" v="6670" actId="2696"/>
        <pc:sldMkLst>
          <pc:docMk/>
          <pc:sldMk cId="0" sldId="290"/>
        </pc:sldMkLst>
      </pc:sldChg>
      <pc:sldChg chg="del">
        <pc:chgData name="Alex Andres Velez Llaque" userId="edd8ff6c-0080-499d-80e7-dfef130ffe3d" providerId="ADAL" clId="{13281FC5-AB86-48A7-88D8-3C55A18AA0D3}" dt="2020-05-28T14:36:53.477" v="6671" actId="2696"/>
        <pc:sldMkLst>
          <pc:docMk/>
          <pc:sldMk cId="0" sldId="291"/>
        </pc:sldMkLst>
      </pc:sldChg>
      <pc:sldChg chg="del">
        <pc:chgData name="Alex Andres Velez Llaque" userId="edd8ff6c-0080-499d-80e7-dfef130ffe3d" providerId="ADAL" clId="{13281FC5-AB86-48A7-88D8-3C55A18AA0D3}" dt="2020-05-28T14:36:53.553" v="6672" actId="2696"/>
        <pc:sldMkLst>
          <pc:docMk/>
          <pc:sldMk cId="0" sldId="292"/>
        </pc:sldMkLst>
      </pc:sldChg>
      <pc:sldChg chg="del">
        <pc:chgData name="Alex Andres Velez Llaque" userId="edd8ff6c-0080-499d-80e7-dfef130ffe3d" providerId="ADAL" clId="{13281FC5-AB86-48A7-88D8-3C55A18AA0D3}" dt="2020-05-28T14:36:53.636" v="6673" actId="2696"/>
        <pc:sldMkLst>
          <pc:docMk/>
          <pc:sldMk cId="0" sldId="293"/>
        </pc:sldMkLst>
      </pc:sldChg>
      <pc:sldChg chg="del">
        <pc:chgData name="Alex Andres Velez Llaque" userId="edd8ff6c-0080-499d-80e7-dfef130ffe3d" providerId="ADAL" clId="{13281FC5-AB86-48A7-88D8-3C55A18AA0D3}" dt="2020-05-28T14:36:53.718" v="6674" actId="2696"/>
        <pc:sldMkLst>
          <pc:docMk/>
          <pc:sldMk cId="0" sldId="294"/>
        </pc:sldMkLst>
      </pc:sldChg>
      <pc:sldChg chg="del">
        <pc:chgData name="Alex Andres Velez Llaque" userId="edd8ff6c-0080-499d-80e7-dfef130ffe3d" providerId="ADAL" clId="{13281FC5-AB86-48A7-88D8-3C55A18AA0D3}" dt="2020-05-28T14:36:53.761" v="6675" actId="2696"/>
        <pc:sldMkLst>
          <pc:docMk/>
          <pc:sldMk cId="0" sldId="295"/>
        </pc:sldMkLst>
      </pc:sldChg>
      <pc:sldChg chg="del">
        <pc:chgData name="Alex Andres Velez Llaque" userId="edd8ff6c-0080-499d-80e7-dfef130ffe3d" providerId="ADAL" clId="{13281FC5-AB86-48A7-88D8-3C55A18AA0D3}" dt="2020-05-28T14:36:53.774" v="6676" actId="2696"/>
        <pc:sldMkLst>
          <pc:docMk/>
          <pc:sldMk cId="0" sldId="296"/>
        </pc:sldMkLst>
      </pc:sldChg>
      <pc:sldChg chg="addSp delSp modSp add del">
        <pc:chgData name="Alex Andres Velez Llaque" userId="edd8ff6c-0080-499d-80e7-dfef130ffe3d" providerId="ADAL" clId="{13281FC5-AB86-48A7-88D8-3C55A18AA0D3}" dt="2020-05-27T15:04:50.661" v="592" actId="2696"/>
        <pc:sldMkLst>
          <pc:docMk/>
          <pc:sldMk cId="938700050" sldId="297"/>
        </pc:sldMkLst>
        <pc:picChg chg="add del mod">
          <ac:chgData name="Alex Andres Velez Llaque" userId="edd8ff6c-0080-499d-80e7-dfef130ffe3d" providerId="ADAL" clId="{13281FC5-AB86-48A7-88D8-3C55A18AA0D3}" dt="2020-05-27T11:40:22.266" v="3" actId="478"/>
          <ac:picMkLst>
            <pc:docMk/>
            <pc:sldMk cId="938700050" sldId="297"/>
            <ac:picMk id="1026" creationId="{01F32C57-7770-4B71-953B-B6D118BD00D2}"/>
          </ac:picMkLst>
        </pc:picChg>
        <pc:picChg chg="add del mod">
          <ac:chgData name="Alex Andres Velez Llaque" userId="edd8ff6c-0080-499d-80e7-dfef130ffe3d" providerId="ADAL" clId="{13281FC5-AB86-48A7-88D8-3C55A18AA0D3}" dt="2020-05-27T11:40:34.811" v="8" actId="478"/>
          <ac:picMkLst>
            <pc:docMk/>
            <pc:sldMk cId="938700050" sldId="297"/>
            <ac:picMk id="1028" creationId="{B87B0A62-1CDA-4E99-BE94-A34A63662084}"/>
          </ac:picMkLst>
        </pc:picChg>
        <pc:picChg chg="add">
          <ac:chgData name="Alex Andres Velez Llaque" userId="edd8ff6c-0080-499d-80e7-dfef130ffe3d" providerId="ADAL" clId="{13281FC5-AB86-48A7-88D8-3C55A18AA0D3}" dt="2020-05-27T11:40:41.550" v="9"/>
          <ac:picMkLst>
            <pc:docMk/>
            <pc:sldMk cId="938700050" sldId="297"/>
            <ac:picMk id="1030" creationId="{244BF5B8-5982-45E0-BCB4-C5E7CE9E2F1E}"/>
          </ac:picMkLst>
        </pc:picChg>
      </pc:sldChg>
      <pc:sldChg chg="addSp delSp modSp add">
        <pc:chgData name="Alex Andres Velez Llaque" userId="edd8ff6c-0080-499d-80e7-dfef130ffe3d" providerId="ADAL" clId="{13281FC5-AB86-48A7-88D8-3C55A18AA0D3}" dt="2020-05-27T15:01:43.170" v="526" actId="404"/>
        <pc:sldMkLst>
          <pc:docMk/>
          <pc:sldMk cId="1227768220" sldId="298"/>
        </pc:sldMkLst>
        <pc:spChg chg="mod">
          <ac:chgData name="Alex Andres Velez Llaque" userId="edd8ff6c-0080-499d-80e7-dfef130ffe3d" providerId="ADAL" clId="{13281FC5-AB86-48A7-88D8-3C55A18AA0D3}" dt="2020-05-27T14:03:09.564" v="211" actId="20577"/>
          <ac:spMkLst>
            <pc:docMk/>
            <pc:sldMk cId="1227768220" sldId="298"/>
            <ac:spMk id="232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7T15:01:43.170" v="526" actId="404"/>
          <ac:spMkLst>
            <pc:docMk/>
            <pc:sldMk cId="1227768220" sldId="298"/>
            <ac:spMk id="233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7T14:06:24.738" v="301" actId="20577"/>
          <ac:spMkLst>
            <pc:docMk/>
            <pc:sldMk cId="1227768220" sldId="298"/>
            <ac:spMk id="234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7T14:04:47.268" v="248" actId="14100"/>
          <ac:spMkLst>
            <pc:docMk/>
            <pc:sldMk cId="1227768220" sldId="298"/>
            <ac:spMk id="236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7T14:06:06.696" v="291" actId="20577"/>
          <ac:spMkLst>
            <pc:docMk/>
            <pc:sldMk cId="1227768220" sldId="298"/>
            <ac:spMk id="237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39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40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41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42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43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44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45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4:03:19.274" v="212" actId="478"/>
          <ac:spMkLst>
            <pc:docMk/>
            <pc:sldMk cId="1227768220" sldId="298"/>
            <ac:spMk id="246" creationId="{00000000-0000-0000-0000-000000000000}"/>
          </ac:spMkLst>
        </pc:spChg>
        <pc:picChg chg="add mod">
          <ac:chgData name="Alex Andres Velez Llaque" userId="edd8ff6c-0080-499d-80e7-dfef130ffe3d" providerId="ADAL" clId="{13281FC5-AB86-48A7-88D8-3C55A18AA0D3}" dt="2020-05-27T14:04:39.291" v="247" actId="1035"/>
          <ac:picMkLst>
            <pc:docMk/>
            <pc:sldMk cId="1227768220" sldId="298"/>
            <ac:picMk id="17" creationId="{DF6FB6E1-57D5-4B24-8C43-EAF6D406A11F}"/>
          </ac:picMkLst>
        </pc:picChg>
        <pc:picChg chg="del mod">
          <ac:chgData name="Alex Andres Velez Llaque" userId="edd8ff6c-0080-499d-80e7-dfef130ffe3d" providerId="ADAL" clId="{13281FC5-AB86-48A7-88D8-3C55A18AA0D3}" dt="2020-05-27T14:03:24.275" v="214" actId="478"/>
          <ac:picMkLst>
            <pc:docMk/>
            <pc:sldMk cId="1227768220" sldId="298"/>
            <ac:picMk id="238" creationId="{00000000-0000-0000-0000-000000000000}"/>
          </ac:picMkLst>
        </pc:picChg>
        <pc:cxnChg chg="add mod">
          <ac:chgData name="Alex Andres Velez Llaque" userId="edd8ff6c-0080-499d-80e7-dfef130ffe3d" providerId="ADAL" clId="{13281FC5-AB86-48A7-88D8-3C55A18AA0D3}" dt="2020-05-27T14:05:17.572" v="250" actId="14100"/>
          <ac:cxnSpMkLst>
            <pc:docMk/>
            <pc:sldMk cId="1227768220" sldId="298"/>
            <ac:cxnSpMk id="18" creationId="{B1D075FA-8098-4DA2-8DCE-0235B6260917}"/>
          </ac:cxnSpMkLst>
        </pc:cxnChg>
        <pc:cxnChg chg="del">
          <ac:chgData name="Alex Andres Velez Llaque" userId="edd8ff6c-0080-499d-80e7-dfef130ffe3d" providerId="ADAL" clId="{13281FC5-AB86-48A7-88D8-3C55A18AA0D3}" dt="2020-05-27T14:03:19.274" v="212" actId="478"/>
          <ac:cxnSpMkLst>
            <pc:docMk/>
            <pc:sldMk cId="1227768220" sldId="298"/>
            <ac:cxnSpMk id="235" creationId="{00000000-0000-0000-0000-000000000000}"/>
          </ac:cxnSpMkLst>
        </pc:cxnChg>
      </pc:sldChg>
      <pc:sldChg chg="add del">
        <pc:chgData name="Alex Andres Velez Llaque" userId="edd8ff6c-0080-499d-80e7-dfef130ffe3d" providerId="ADAL" clId="{13281FC5-AB86-48A7-88D8-3C55A18AA0D3}" dt="2020-05-27T13:53:16.899" v="71" actId="2696"/>
        <pc:sldMkLst>
          <pc:docMk/>
          <pc:sldMk cId="2632153722" sldId="298"/>
        </pc:sldMkLst>
      </pc:sldChg>
      <pc:sldChg chg="add del">
        <pc:chgData name="Alex Andres Velez Llaque" userId="edd8ff6c-0080-499d-80e7-dfef130ffe3d" providerId="ADAL" clId="{13281FC5-AB86-48A7-88D8-3C55A18AA0D3}" dt="2020-05-27T14:03:26.216" v="216"/>
        <pc:sldMkLst>
          <pc:docMk/>
          <pc:sldMk cId="1341847975" sldId="299"/>
        </pc:sldMkLst>
      </pc:sldChg>
      <pc:sldChg chg="modSp add del">
        <pc:chgData name="Alex Andres Velez Llaque" userId="edd8ff6c-0080-499d-80e7-dfef130ffe3d" providerId="ADAL" clId="{13281FC5-AB86-48A7-88D8-3C55A18AA0D3}" dt="2020-05-27T16:38:12.208" v="2057" actId="2696"/>
        <pc:sldMkLst>
          <pc:docMk/>
          <pc:sldMk cId="2263657543" sldId="299"/>
        </pc:sldMkLst>
        <pc:spChg chg="mod">
          <ac:chgData name="Alex Andres Velez Llaque" userId="edd8ff6c-0080-499d-80e7-dfef130ffe3d" providerId="ADAL" clId="{13281FC5-AB86-48A7-88D8-3C55A18AA0D3}" dt="2020-05-27T15:04:47.508" v="591" actId="20577"/>
          <ac:spMkLst>
            <pc:docMk/>
            <pc:sldMk cId="2263657543" sldId="299"/>
            <ac:spMk id="2" creationId="{BDE40CE3-EF0B-4255-9993-536E62E3EC9E}"/>
          </ac:spMkLst>
        </pc:spChg>
      </pc:sldChg>
      <pc:sldChg chg="addSp delSp modSp add del">
        <pc:chgData name="Alex Andres Velez Llaque" userId="edd8ff6c-0080-499d-80e7-dfef130ffe3d" providerId="ADAL" clId="{13281FC5-AB86-48A7-88D8-3C55A18AA0D3}" dt="2020-05-27T14:02:33.248" v="181" actId="2696"/>
        <pc:sldMkLst>
          <pc:docMk/>
          <pc:sldMk cId="3736191055" sldId="299"/>
        </pc:sldMkLst>
        <pc:spChg chg="del mod ord">
          <ac:chgData name="Alex Andres Velez Llaque" userId="edd8ff6c-0080-499d-80e7-dfef130ffe3d" providerId="ADAL" clId="{13281FC5-AB86-48A7-88D8-3C55A18AA0D3}" dt="2020-05-27T14:02:19.908" v="178" actId="478"/>
          <ac:spMkLst>
            <pc:docMk/>
            <pc:sldMk cId="3736191055" sldId="299"/>
            <ac:spMk id="2" creationId="{C2B50958-C444-429F-AD7A-6335FFB6E676}"/>
          </ac:spMkLst>
        </pc:spChg>
        <pc:spChg chg="add mod">
          <ac:chgData name="Alex Andres Velez Llaque" userId="edd8ff6c-0080-499d-80e7-dfef130ffe3d" providerId="ADAL" clId="{13281FC5-AB86-48A7-88D8-3C55A18AA0D3}" dt="2020-05-27T14:02:19.908" v="178" actId="478"/>
          <ac:spMkLst>
            <pc:docMk/>
            <pc:sldMk cId="3736191055" sldId="299"/>
            <ac:spMk id="5" creationId="{98BD3C66-F802-4AA7-B8AB-378552F66490}"/>
          </ac:spMkLst>
        </pc:spChg>
        <pc:picChg chg="add del mod">
          <ac:chgData name="Alex Andres Velez Llaque" userId="edd8ff6c-0080-499d-80e7-dfef130ffe3d" providerId="ADAL" clId="{13281FC5-AB86-48A7-88D8-3C55A18AA0D3}" dt="2020-05-27T14:02:22.116" v="179" actId="478"/>
          <ac:picMkLst>
            <pc:docMk/>
            <pc:sldMk cId="3736191055" sldId="299"/>
            <ac:picMk id="3" creationId="{74243C2E-007A-45E7-9927-205DF4293A9A}"/>
          </ac:picMkLst>
        </pc:picChg>
      </pc:sldChg>
      <pc:sldChg chg="add del">
        <pc:chgData name="Alex Andres Velez Llaque" userId="edd8ff6c-0080-499d-80e7-dfef130ffe3d" providerId="ADAL" clId="{13281FC5-AB86-48A7-88D8-3C55A18AA0D3}" dt="2020-05-27T14:02:34.269" v="182" actId="2696"/>
        <pc:sldMkLst>
          <pc:docMk/>
          <pc:sldMk cId="3427380227" sldId="300"/>
        </pc:sldMkLst>
      </pc:sldChg>
      <pc:sldChg chg="modSp add">
        <pc:chgData name="Alex Andres Velez Llaque" userId="edd8ff6c-0080-499d-80e7-dfef130ffe3d" providerId="ADAL" clId="{13281FC5-AB86-48A7-88D8-3C55A18AA0D3}" dt="2020-05-27T15:06:14.320" v="648" actId="20577"/>
        <pc:sldMkLst>
          <pc:docMk/>
          <pc:sldMk cId="3973388037" sldId="300"/>
        </pc:sldMkLst>
        <pc:spChg chg="mod">
          <ac:chgData name="Alex Andres Velez Llaque" userId="edd8ff6c-0080-499d-80e7-dfef130ffe3d" providerId="ADAL" clId="{13281FC5-AB86-48A7-88D8-3C55A18AA0D3}" dt="2020-05-27T15:05:52.736" v="600" actId="20577"/>
          <ac:spMkLst>
            <pc:docMk/>
            <pc:sldMk cId="3973388037" sldId="300"/>
            <ac:spMk id="175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7T15:06:14.320" v="648" actId="20577"/>
          <ac:spMkLst>
            <pc:docMk/>
            <pc:sldMk cId="3973388037" sldId="300"/>
            <ac:spMk id="178" creationId="{00000000-0000-0000-0000-000000000000}"/>
          </ac:spMkLst>
        </pc:spChg>
      </pc:sldChg>
      <pc:sldChg chg="addSp delSp modSp add setBg">
        <pc:chgData name="Alex Andres Velez Llaque" userId="edd8ff6c-0080-499d-80e7-dfef130ffe3d" providerId="ADAL" clId="{13281FC5-AB86-48A7-88D8-3C55A18AA0D3}" dt="2020-05-27T16:38:01.046" v="2056" actId="313"/>
        <pc:sldMkLst>
          <pc:docMk/>
          <pc:sldMk cId="4228349159" sldId="301"/>
        </pc:sldMkLst>
        <pc:spChg chg="add del mod">
          <ac:chgData name="Alex Andres Velez Llaque" userId="edd8ff6c-0080-499d-80e7-dfef130ffe3d" providerId="ADAL" clId="{13281FC5-AB86-48A7-88D8-3C55A18AA0D3}" dt="2020-05-27T15:21:40.839" v="832" actId="478"/>
          <ac:spMkLst>
            <pc:docMk/>
            <pc:sldMk cId="4228349159" sldId="301"/>
            <ac:spMk id="5" creationId="{E2163071-E624-428C-A4B1-16B6B6A6EFB2}"/>
          </ac:spMkLst>
        </pc:spChg>
        <pc:spChg chg="add mod">
          <ac:chgData name="Alex Andres Velez Llaque" userId="edd8ff6c-0080-499d-80e7-dfef130ffe3d" providerId="ADAL" clId="{13281FC5-AB86-48A7-88D8-3C55A18AA0D3}" dt="2020-05-27T15:25:44.764" v="921" actId="207"/>
          <ac:spMkLst>
            <pc:docMk/>
            <pc:sldMk cId="4228349159" sldId="301"/>
            <ac:spMk id="6" creationId="{46DE5219-8FB1-4E48-9B99-9EB2AFD6E4CD}"/>
          </ac:spMkLst>
        </pc:spChg>
        <pc:spChg chg="del mod topLvl">
          <ac:chgData name="Alex Andres Velez Llaque" userId="edd8ff6c-0080-499d-80e7-dfef130ffe3d" providerId="ADAL" clId="{13281FC5-AB86-48A7-88D8-3C55A18AA0D3}" dt="2020-05-27T15:08:14.695" v="679" actId="478"/>
          <ac:spMkLst>
            <pc:docMk/>
            <pc:sldMk cId="4228349159" sldId="301"/>
            <ac:spMk id="86" creationId="{38A8D5AD-920D-4CC5-AB10-E3F1A26F1CB6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88" creationId="{56348F3B-D8EB-4F8E-A6C0-33C8DF3D0282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89" creationId="{B05675B9-CDF1-4F45-8637-41B0B45EC553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0" creationId="{2F77E81A-8305-4BBB-A4BE-5B0AEA7E3960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1" creationId="{4C2E8D26-05A8-459D-8A26-BFEA40263FE0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2" creationId="{E0587C88-3342-48D5-9511-4D715C4AFB2A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3" creationId="{52589C48-1EFC-437B-B79B-AC45AA88C659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4" creationId="{FE66EB16-4D0A-40FE-B2B1-BDB67EA11A89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5" creationId="{0BF9404A-2E3F-499A-AAD6-D51025353FF3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6" creationId="{2916BACD-901E-4EBF-9819-CB5CA92395AE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7" creationId="{80E085F6-E48B-4F86-ADA6-0C272B0C2E3D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8" creationId="{35C79080-7C68-4AE5-800F-AB5C312D7035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99" creationId="{3C9D1D7A-5B24-4961-AEB3-0E0F1ECBCA09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0" creationId="{B631E8C8-2C8B-451F-8355-C55A07E44B9E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1" creationId="{78D286DB-2D34-4A19-A903-D97A3A240093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2" creationId="{065C01F2-648B-4F88-B687-D10F20488505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3" creationId="{D063A3C3-D3B6-40DC-8B72-BC92ADA2C702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4" creationId="{75C9DA81-515F-4D36-8B2F-CB3599D5084C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5" creationId="{3AA3F15E-3B19-4AF4-AFE6-F95644CF7F3D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6" creationId="{EE2E67DA-36A1-4349-A3E7-B879BDE0BCA5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7" creationId="{C7D97348-6F19-4F49-BBD3-41DDEA8C847B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8" creationId="{F3F91F4C-6578-46FF-B9FF-6BA8467FE712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09" creationId="{D9557AF6-8732-46DB-83E5-F0E50722855B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0" creationId="{0E771036-2D19-42F3-9E9C-C6A4B395E08D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1" creationId="{A13A67E0-79D8-4B84-BD1F-89CA268A389E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2" creationId="{B1AE13C0-367A-4EC1-8A4F-1D83A75B641B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3" creationId="{05025767-5AB0-45D4-837D-CE2F104F2E50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4" creationId="{17909C80-904B-44C3-B1F8-CEFF12DB67FC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5" creationId="{1EF62432-E4D6-4767-92B2-9EF840FFFA10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6" creationId="{76309180-C39D-4987-8646-3639CB596802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7" creationId="{19A6DD22-2754-4C49-8475-15A03208C61C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8" creationId="{6AD75BA9-E2F4-4F43-B750-F87127B61AA9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19" creationId="{C2409DF5-9EBF-4C63-876F-E65F49DEF49F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20" creationId="{B7914B95-3698-47CF-A4C9-ABA0ABA3884F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21" creationId="{0C03E53B-338F-4FF2-A5F1-7FF7CD0E99F0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22" creationId="{5017E4CB-718B-4E9D-81FD-6CC1BB19C276}"/>
          </ac:spMkLst>
        </pc:spChg>
        <pc:spChg chg="mod topLvl">
          <ac:chgData name="Alex Andres Velez Llaque" userId="edd8ff6c-0080-499d-80e7-dfef130ffe3d" providerId="ADAL" clId="{13281FC5-AB86-48A7-88D8-3C55A18AA0D3}" dt="2020-05-27T15:07:56.376" v="665" actId="165"/>
          <ac:spMkLst>
            <pc:docMk/>
            <pc:sldMk cId="4228349159" sldId="301"/>
            <ac:spMk id="123" creationId="{D867BCC9-7C89-40FD-B6BB-003059505706}"/>
          </ac:spMkLst>
        </pc:spChg>
        <pc:spChg chg="del mod topLvl">
          <ac:chgData name="Alex Andres Velez Llaque" userId="edd8ff6c-0080-499d-80e7-dfef130ffe3d" providerId="ADAL" clId="{13281FC5-AB86-48A7-88D8-3C55A18AA0D3}" dt="2020-05-27T15:08:35.547" v="683" actId="478"/>
          <ac:spMkLst>
            <pc:docMk/>
            <pc:sldMk cId="4228349159" sldId="301"/>
            <ac:spMk id="124" creationId="{EFE9B2C1-D21D-4701-9CAC-10FE356E2845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125" creationId="{C7D5C630-117F-4CC2-892E-B1F3F707D74F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126" creationId="{14B5FACD-5735-4290-8537-8C019368366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27" creationId="{AF59D849-103A-48E4-A431-3C761812430A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28" creationId="{B76357D2-873D-4A9C-847B-ED4743077BAA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29" creationId="{762BC032-0492-4C08-82F0-59FD32D4508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0" creationId="{D3A31495-81C8-42C2-B740-469CC123903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1" creationId="{F574FB15-E828-4AD1-A84E-503C09AE610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2" creationId="{A07D2A7B-CB47-469F-853A-F5879B32024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3" creationId="{17FFED79-0D5D-4D7F-94E4-22452AEA2A16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4" creationId="{5BD38E2C-EDE1-484A-A605-4928DC9BF06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5" creationId="{783277D6-387E-46BC-ADE8-76DD352383D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6" creationId="{27AD7FAB-2940-4776-8211-58DA80C215F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7" creationId="{9A4C03A9-6F02-4EE7-9F99-51F557571EF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8" creationId="{98DBAF3B-5EBF-475F-BD0B-32E9FE4C275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39" creationId="{6393E01C-6B58-40A7-82E8-F71EBC9AD47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0" creationId="{72EB58A1-187C-4D4F-99BB-FC05D168082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1" creationId="{AB09C1AB-D49A-49E2-A404-04FE09E6AE4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2" creationId="{B45109E6-D918-4E70-AD27-0B1592901D9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3" creationId="{52725454-4EB5-438C-B526-626CD2CC992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4" creationId="{69D7F440-C764-45D9-AED0-7DF1270361C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5" creationId="{DD0E28DE-0EC8-484D-AE2F-DF291391FD1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6" creationId="{4E978CB4-E838-4707-94FC-F0DC3311B752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7" creationId="{C9A71381-EB04-449D-959E-AF1F95612E3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8" creationId="{508D1CA8-79A2-445D-A678-0A29AA14E68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49" creationId="{181330F1-4875-4980-92EF-705D63086B4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0" creationId="{55D33A5D-B4E2-4A44-8D4B-B9D34BABFFD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1" creationId="{D0A9CE39-E48A-472D-90F0-6C31D0AAE29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2" creationId="{833B4DF3-901C-48ED-8D1F-F29018C5E87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3" creationId="{A8A0F5AF-E760-4E43-8B9B-D0B233EB785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4" creationId="{AF59C314-92A5-4182-97C6-E65ADEE5A99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5" creationId="{6CC7E6F6-758C-4305-9326-E2BAA92E7D0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6" creationId="{B9FECE71-C6E5-4153-8705-7F15252A5A9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7" creationId="{13A95021-A2EC-44B3-B8A0-E179F3CABC58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8" creationId="{BDCDC0F2-34AD-4FA1-974B-26A297968468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59" creationId="{60FE7301-9C99-44A7-902D-FB04943E43A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0" creationId="{3E0CA899-93E9-43EF-B8EA-CC925737E20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1" creationId="{5F2393DF-47C5-4680-B51F-39B2EA7DB52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2" creationId="{FF36CB7A-D2C8-4B2C-9431-03B02D2A5B4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3" creationId="{4A1C3832-9EFE-4641-B164-195E577DD7C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4" creationId="{4C9F6CE7-9D32-4CB7-91A8-DDE3DAF652D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5" creationId="{CBF5B8EF-C0F4-459E-95D8-476E2FB267F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6" creationId="{214C6D48-8D13-4B4E-BEA0-D3602423350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7" creationId="{666066EB-1C5D-4465-B242-F7F9A3BC5C2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8" creationId="{392278E0-A535-43B5-BA66-908D90DF46A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69" creationId="{9181E4CD-6B58-4616-A3B6-3B4963ED674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0" creationId="{3723A31A-2A07-429B-ACAF-2CE69583D9D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1" creationId="{7E81ACD2-E19E-4367-93C3-C489C450AE2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2" creationId="{0232E356-936D-42EE-9A01-DE5F1727349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3" creationId="{DE0109B5-2013-459D-80DC-E18E9A52EB8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4" creationId="{4BD1C2A7-45DB-4F06-BDE0-526F5AA8763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5" creationId="{012C02E2-FA14-4352-80DD-37427CA67DF6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6" creationId="{E523E4BA-E734-495C-8186-677544EF2E7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7" creationId="{E04600F8-332F-4078-9ACD-2F670A6B4AA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8" creationId="{DC77F808-269F-403C-91D1-5E13F1950A0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79" creationId="{590C8B39-BF5F-43A9-B171-45A53553478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0" creationId="{FD1822CC-4338-42A7-AF49-58F63AC27DAA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1" creationId="{725368B7-1E7D-438D-8C2B-93EE74F73DA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2" creationId="{566F7BE8-4C27-415A-A591-0B95C653FDD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3" creationId="{76B1B0EC-A71B-4317-BB2B-1FD56070480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4" creationId="{5124696E-1E25-425B-BB96-D3A6C065244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5" creationId="{302B3DCC-CCA2-4018-959E-E9718986DB0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6" creationId="{4AE639B8-1812-4BDA-9604-CCA4D609228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7" creationId="{7C8FBDA5-ED22-4A6B-9D7D-16B482DF825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8" creationId="{23C84D11-120F-41B3-BDFB-920AA8572EF2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89" creationId="{7DEA738A-8130-47BF-9822-79E1012E893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0" creationId="{17A6E7D2-7415-420B-AC7B-D4AAE1BE6E0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1" creationId="{8FC61215-EFBB-442B-9D60-8D5BDB9C9D3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2" creationId="{62B55627-D50A-47BA-9DB9-55174D5622D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3" creationId="{E47AE1F1-BB67-4EA5-A0B2-09D8AD69122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4" creationId="{4E2A38DB-11AB-4BB5-85AC-853D8B470FE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5" creationId="{164A5BE5-0DE8-4B34-96AF-A1A05C6B653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6" creationId="{E19C30B0-CB27-41E1-B30A-F2DB19FE2DD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7" creationId="{EB8002EC-529B-4544-9ADE-550ABE84571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8" creationId="{D5A8BF31-2408-4165-BA34-A54D58E497E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199" creationId="{9DC54FF7-0CFC-4045-9E5B-A696CBA20C6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0" creationId="{8C728B0B-CAFA-40D0-84E0-51DF0716376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1" creationId="{2284D839-533F-4189-8C2A-0D6D46A2563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2" creationId="{667F0E4C-BD19-47F9-9341-75CFCA477872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3" creationId="{4F693595-C25C-464B-A81D-4BBBE14116E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4" creationId="{2654E8B1-0A31-40B1-86C4-34139360554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5" creationId="{C0353277-8450-4B94-B039-667E26FDEBA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6" creationId="{113D9A31-254A-4996-8729-813EE042A56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7" creationId="{BCBC2CB7-C46C-459A-986D-E2E3411B7A3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8" creationId="{CEA1BAD8-0A39-4620-8F0B-BE27E46F392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09" creationId="{59572608-2647-4143-ADF6-4D10148DCA3A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0" creationId="{56413419-DB18-4C43-BE44-845EB7D2ED6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1" creationId="{E6294E56-75EA-47B1-80A9-1D96B305C2E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2" creationId="{AC4E09FC-0C60-42FF-9215-1B02CEBB9D2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3" creationId="{07071F6E-0F2D-4DC3-9915-08D0436977B8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4" creationId="{71E0D717-FC56-4255-A179-45B13782954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5" creationId="{4D2BCEBD-EB6D-4A58-BCD6-966F8C818E2A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6" creationId="{4CF68F01-4C07-41E7-BBEE-E645141260E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7" creationId="{DC455BB2-C1BE-4A1E-8C3F-D47733625C0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8" creationId="{8A45570B-FB5A-4C4C-8E0A-7BD4891C6EE8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19" creationId="{A4F190B2-63A1-42C7-BE58-9CE0344440F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0" creationId="{684305DB-8B75-45F3-AB0F-340F92089ED6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1" creationId="{C267ADE6-40EF-4906-8F8A-9AB30C0C3D3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2" creationId="{B55AB5D9-D8AB-428B-959F-A988593194B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3" creationId="{86F23826-2383-45DF-AD51-9D22E53F6936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4" creationId="{3F0A6CDD-66FB-434F-90F7-F7CADDADB54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5" creationId="{7AD88743-98F0-4657-B344-41594CF92A8B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6" creationId="{33982B4A-D5F6-41D6-8D56-41C79613355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7" creationId="{435AB5AF-850B-4A86-A1DD-E3E17B51DAC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8" creationId="{7CC49917-FF4A-4814-B4FA-E434ECD91A3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29" creationId="{7B2A5CD0-89BA-4DD1-A26F-9FF29E4D334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0" creationId="{1CCBB210-3B19-4110-8FF5-33BE92072754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1" creationId="{24B62D39-E569-4192-B267-FBCDE1D01B3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2" creationId="{9886A929-05B6-4FA3-9B86-6D4109F6CD0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3" creationId="{78DE7009-7A4A-4706-B092-8A5C85904AC6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4" creationId="{096417B7-EAB7-448A-9AD8-C3C62CF40B6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5" creationId="{85A99858-0917-4B77-86E3-CD010667B11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6" creationId="{CB39E67F-74FC-4B2D-B20C-4AB07F95A3E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7" creationId="{3FC70803-305B-40F3-B57A-C636FEC23A78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8" creationId="{9F438AFF-3044-439F-8228-BA0507D5384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39" creationId="{FE0500EB-28F4-434C-B122-AF9C01F44E8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0" creationId="{3C15E5DE-AB2F-4FE0-96B0-63C248ADE25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1" creationId="{14072FDF-B8F1-4994-9B66-93B4F763AB0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2" creationId="{087B68CE-453C-431A-A8CD-A774B3AD108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3" creationId="{F1926419-E79E-4603-B01A-1564502867D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4" creationId="{05DB115F-3E25-447D-8BE2-4709A761CCC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5" creationId="{2EBCF9C1-BD47-433B-90EB-B2287E4B752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6" creationId="{FA59354D-163C-4C33-9613-FB0BE9B5BDC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7" creationId="{D5835F24-C72A-4F82-99C3-6E0D52BF3E0F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8" creationId="{0FE0D8E4-322B-4CAF-9DB7-E6F31782B93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49" creationId="{0B8F2037-8D2E-4884-B79F-B9EB043C8BE1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50" creationId="{339C7AF8-1B9E-43F8-A8C3-66D0DBBDE7A0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51" creationId="{70783C56-F703-4090-8F28-00F2847747E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52" creationId="{B67B1FD6-73DB-4E8F-8DD3-3150084D092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53" creationId="{F150728E-82D3-4EF6-BE04-7B8180FE65EC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254" creationId="{3FDE1AE5-A54C-43A9-A52F-6A9B52A6EAC9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255" creationId="{636FAC24-A46F-4D55-B768-0006A0B584AC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256" creationId="{DD13F928-AAAA-47FB-86A2-A66E22F9CD2C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257" creationId="{D8289491-35F9-4BA3-BA3A-D7CB44BE2E5F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258" creationId="{979CD9B7-841D-4D9E-96EF-F0916186CEEF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259" creationId="{5C2B6E22-6C52-40DB-AA78-43D67AB2A71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260" creationId="{9FDB06F2-3E3A-4B45-AFFE-3ACA9A46D999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1" creationId="{A01BA2CE-B9DD-4EED-B368-6550FE219F4C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2" creationId="{88A6AD3B-C579-4C63-957D-213DED40DB16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3" creationId="{B9C4C5EC-3600-46EC-A6A3-45FCBFB7CB76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4" creationId="{316630B1-E40B-4F19-B875-1406A4F9E193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5" creationId="{25BD6D40-CFB8-40EF-BC9C-3E3016CC21F6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6" creationId="{7EFEF7F6-D855-4A24-AE22-262A785B131E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7" creationId="{0A94F5E0-EA3C-4110-BAB9-D950AA70A725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8" creationId="{776E2629-29B0-402F-8563-2A0C360955BD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69" creationId="{75BD29F4-67B7-4FCC-9C9E-4D8D214FB2DD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70" creationId="{EB75536E-F4AF-45A5-BA3A-6D84BA74AD98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71" creationId="{35376B78-0ADC-4B28-91A4-459A7C9D8A59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72" creationId="{23F0F517-B8B2-4628-93F6-81C63E964888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73" creationId="{BEA260D4-A43E-4335-BF17-BDAAD9E2936D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274" creationId="{C5A5BD07-C3C2-460F-9CAC-716561B9CA07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75" creationId="{943D620F-D248-440A-9F5D-A15FD09A149F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76" creationId="{5E39F0E5-3686-40BE-9538-2EB5B96223DE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77" creationId="{B35B7B31-25DE-45A9-A372-462A6419E53A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78" creationId="{31FB1300-6E98-4925-8F2A-982B7E390031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79" creationId="{581E33C1-3853-4079-9FC9-D4879E803FE7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80" creationId="{8F3E3743-645E-4BD8-BF08-D9C123BD92EA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81" creationId="{A259443E-B97D-40CE-9E43-EA312C9B893D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282" creationId="{FC33E85E-3EB9-4C7A-AF03-D96FA3F077E8}"/>
          </ac:spMkLst>
        </pc:spChg>
        <pc:spChg chg="del mod topLvl">
          <ac:chgData name="Alex Andres Velez Llaque" userId="edd8ff6c-0080-499d-80e7-dfef130ffe3d" providerId="ADAL" clId="{13281FC5-AB86-48A7-88D8-3C55A18AA0D3}" dt="2020-05-27T16:34:04.844" v="2037" actId="478"/>
          <ac:spMkLst>
            <pc:docMk/>
            <pc:sldMk cId="4228349159" sldId="301"/>
            <ac:spMk id="283" creationId="{D43619D4-A0C1-48E1-89E2-6BAC41F2E51C}"/>
          </ac:spMkLst>
        </pc:spChg>
        <pc:spChg chg="del mod topLvl">
          <ac:chgData name="Alex Andres Velez Llaque" userId="edd8ff6c-0080-499d-80e7-dfef130ffe3d" providerId="ADAL" clId="{13281FC5-AB86-48A7-88D8-3C55A18AA0D3}" dt="2020-05-27T16:34:04.844" v="2037" actId="478"/>
          <ac:spMkLst>
            <pc:docMk/>
            <pc:sldMk cId="4228349159" sldId="301"/>
            <ac:spMk id="284" creationId="{31EE67BB-616B-47E0-92CC-3B16DC49DA87}"/>
          </ac:spMkLst>
        </pc:spChg>
        <pc:spChg chg="del mod topLvl">
          <ac:chgData name="Alex Andres Velez Llaque" userId="edd8ff6c-0080-499d-80e7-dfef130ffe3d" providerId="ADAL" clId="{13281FC5-AB86-48A7-88D8-3C55A18AA0D3}" dt="2020-05-27T16:34:04.844" v="2037" actId="478"/>
          <ac:spMkLst>
            <pc:docMk/>
            <pc:sldMk cId="4228349159" sldId="301"/>
            <ac:spMk id="285" creationId="{4240BF2D-059C-440C-836F-63DAEA2EE92F}"/>
          </ac:spMkLst>
        </pc:spChg>
        <pc:spChg chg="del mod topLvl">
          <ac:chgData name="Alex Andres Velez Llaque" userId="edd8ff6c-0080-499d-80e7-dfef130ffe3d" providerId="ADAL" clId="{13281FC5-AB86-48A7-88D8-3C55A18AA0D3}" dt="2020-05-27T16:34:01.992" v="2036" actId="478"/>
          <ac:spMkLst>
            <pc:docMk/>
            <pc:sldMk cId="4228349159" sldId="301"/>
            <ac:spMk id="286" creationId="{3D59B1BD-27CE-48B8-AAF9-BE2FEC17650A}"/>
          </ac:spMkLst>
        </pc:spChg>
        <pc:spChg chg="del mod topLvl">
          <ac:chgData name="Alex Andres Velez Llaque" userId="edd8ff6c-0080-499d-80e7-dfef130ffe3d" providerId="ADAL" clId="{13281FC5-AB86-48A7-88D8-3C55A18AA0D3}" dt="2020-05-27T16:34:01.992" v="2036" actId="478"/>
          <ac:spMkLst>
            <pc:docMk/>
            <pc:sldMk cId="4228349159" sldId="301"/>
            <ac:spMk id="287" creationId="{025B2CF3-05F9-47F0-9DB5-56CF7EEC999B}"/>
          </ac:spMkLst>
        </pc:spChg>
        <pc:spChg chg="del mod topLvl">
          <ac:chgData name="Alex Andres Velez Llaque" userId="edd8ff6c-0080-499d-80e7-dfef130ffe3d" providerId="ADAL" clId="{13281FC5-AB86-48A7-88D8-3C55A18AA0D3}" dt="2020-05-27T16:34:04.844" v="2037" actId="478"/>
          <ac:spMkLst>
            <pc:docMk/>
            <pc:sldMk cId="4228349159" sldId="301"/>
            <ac:spMk id="288" creationId="{6F13944D-D003-4399-B8BD-AF0718F4850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89" creationId="{8F3A5A69-992E-4ED6-8504-6795A3B6582B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0" creationId="{65311E62-ADA6-4F67-B468-8B3D923F8846}"/>
          </ac:spMkLst>
        </pc:spChg>
        <pc:spChg chg="del mod topLvl">
          <ac:chgData name="Alex Andres Velez Llaque" userId="edd8ff6c-0080-499d-80e7-dfef130ffe3d" providerId="ADAL" clId="{13281FC5-AB86-48A7-88D8-3C55A18AA0D3}" dt="2020-05-27T16:34:04.844" v="2037" actId="478"/>
          <ac:spMkLst>
            <pc:docMk/>
            <pc:sldMk cId="4228349159" sldId="301"/>
            <ac:spMk id="291" creationId="{AE3831D8-010D-41EE-A7A6-E13359BD03E9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2" creationId="{B99891E8-D28A-46BF-9F2B-7D612ABA0219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3" creationId="{3740C753-CC34-4BDA-B4E2-4C7728CC1A27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4" creationId="{05AD1A06-9A0F-49D5-BA8E-64F310011EC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5" creationId="{029EE158-F78A-4E95-A305-20A1FA934A9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6" creationId="{BB6A5183-3112-461D-8D57-EFDDBAF0C2E2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7" creationId="{3F68B49F-23CC-4A1B-AD25-A0195E3F1BA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8" creationId="{38C3C0FC-527B-4F7F-99BC-3DBABA4A15F8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299" creationId="{FC6B379E-7AB2-4FA6-AF94-8D6641CED202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0" creationId="{2AA4381A-1E84-41DE-A2A3-072332EE8F50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1" creationId="{540CBC8E-CF6D-4B0F-9DEE-08677CE703AB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2" creationId="{AF71341C-1630-49AF-A6AE-D57B95C47961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3" creationId="{A19C17AB-67D5-46A1-93E5-E3A7F2548E5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4" creationId="{50A07911-373E-4403-A61D-6C0D34CAEAF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5" creationId="{FCDFFF08-B98B-418D-897B-1D695284791E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6" creationId="{6E24B661-C698-4388-BFC6-67426A996172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07" creationId="{D81C2C50-93C7-41BE-93A8-595E05D0F4B6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308" creationId="{1999DD7E-6F57-44C7-A3A7-237F46AAEA19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309" creationId="{4CB9DFFE-0666-4D23-B4DA-2D2AEC2CCC2B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0" creationId="{2AA04646-8F9E-4754-A879-323E19ED9F4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1" creationId="{FB1CB044-EDDA-43B9-BAAA-0BCA0C5D4F8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2" creationId="{24F8D3A2-E71B-488C-AD6D-EDE5DA5DFD9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3" creationId="{F4897C2B-60B0-45B5-AF84-377AF371941B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4" creationId="{5F1A7025-7DAB-402B-8816-0FAF0261446D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5" creationId="{CBE3BD45-F4CF-4531-B2E0-10A27F93FFB7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6" creationId="{8DD3DED4-4E10-4976-B7A9-7A1203BD0F0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7" creationId="{F4983A6A-AECA-4529-ADCE-CEC5F8D5782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8" creationId="{C597AF9D-BB50-44FC-8252-235CDC4F3370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19" creationId="{DA4572DC-BAF2-4A1F-BA3B-2F00391CDF4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0" creationId="{1177C8BE-59DD-4215-B845-06F70512B228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1" creationId="{32C5F111-7CA2-430A-A2C3-D338FF5D00BA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2" creationId="{43837B8F-782A-41ED-AF06-F2ACAEF43E5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3" creationId="{657E6E54-3A5B-4126-B071-3F685A61808D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4" creationId="{3831FCC3-B623-4F97-B0CD-12BA34A6B95C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5" creationId="{4654EC21-BA1C-4523-8268-8467CC312F28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6" creationId="{01EC80A0-2EF8-4460-B43B-1EC068C1F994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7" creationId="{E6ACC4AD-BDBC-4093-A097-CD4668ACD5AF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8" creationId="{479782C7-957F-43A8-8DF4-542F3DEAC1CA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29" creationId="{D747CCA6-5CCE-4B77-90E9-A19FC9B464D2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0" creationId="{488878B9-0505-4EBE-8382-A23A70C68C32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1" creationId="{B97E663B-3F0B-4FAD-9BA7-317EBDE8080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2" creationId="{E7386CAF-7B9E-4BE3-89C1-76680B6E93C6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3" creationId="{F5A059A8-8AA4-45CE-A94F-BE561AB6501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4" creationId="{47003A23-2F15-46ED-B79A-549B65E887E9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5" creationId="{D44D4587-9623-4A0A-9642-D4AA8C4D7029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6" creationId="{357137D4-955B-4BAE-B4A0-E96C0C5FA404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7" creationId="{6D228AEA-E911-4ECB-9353-F4D84D04E87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8" creationId="{0D0FAF56-584E-4A93-B041-B341E5A0DB56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39" creationId="{CA431E5F-6FA3-49AE-B4A7-98B9948A5EB1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0" creationId="{5E9B71D5-5FD2-4F78-9D88-D491C6C78F2E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1" creationId="{9DB4D005-CEDC-4B7F-B64F-0C96A0996296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2" creationId="{CE82D8C0-B86C-4D07-85A1-B05A74B3CB1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3" creationId="{CECAEB45-B4D5-43B3-A7B1-E35CFA74844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4" creationId="{8446D98B-6ED9-4DC2-8733-894025C18561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5" creationId="{817E195C-89A2-49BF-A853-CADE4FCD03D6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6" creationId="{2E314EE0-33EF-40E5-A907-8CF1D82B65DB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7" creationId="{3EA46A62-2E6B-48AA-B1D6-EFC8AD49116E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8" creationId="{59A78B98-BFDF-48A5-A2EF-646F43F13E88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49" creationId="{94CECB30-C5E9-405B-865D-018CE772BD6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0" creationId="{D8C4ECEA-31ED-470F-A62F-3AC1CE1136F9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1" creationId="{95CD078A-8900-4EED-A3A9-E7CDE74E0C54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2" creationId="{1EBD418B-4AFD-4D3C-9F9D-D82990B10C6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3" creationId="{1CCA5863-828B-4F40-9DB6-FC97353B6B4B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4" creationId="{86FE3F87-C823-41E0-A0F8-5C8AC2BB72CD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5" creationId="{8FFF44DC-B74A-4EB3-B7B4-6BEFD8BABCDD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6" creationId="{9FD2820C-14A6-4582-868D-8FA5E8C3003E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7" creationId="{A753109F-303D-409D-9307-5A9B3D0B50B6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8" creationId="{6BD47CF0-F47E-46E2-9A6C-52084993C258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59" creationId="{52FDAE39-1DC0-4BE7-9092-65ADD3E52191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60" creationId="{A46208AA-0045-4D2E-829D-751441DEC0F4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61" creationId="{36AD2B74-04E6-4F99-81C4-B0562495C48E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62" creationId="{77F2984A-3967-4BE4-BC69-B7DBAE55B8D7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63" creationId="{B0B1A30F-6A43-489E-BFDA-87FB4EFF2DD8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64" creationId="{E60C212F-A433-44DB-A125-F82CC2B3CCAC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65" creationId="{EB1AA784-DD88-4431-9C3F-B72E7224138D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66" creationId="{C85E6438-4DBB-4F8D-B3DC-C217D648EDCC}"/>
          </ac:spMkLst>
        </pc:spChg>
        <pc:spChg chg="del mod topLvl">
          <ac:chgData name="Alex Andres Velez Llaque" userId="edd8ff6c-0080-499d-80e7-dfef130ffe3d" providerId="ADAL" clId="{13281FC5-AB86-48A7-88D8-3C55A18AA0D3}" dt="2020-05-27T16:34:04.844" v="2037" actId="478"/>
          <ac:spMkLst>
            <pc:docMk/>
            <pc:sldMk cId="4228349159" sldId="301"/>
            <ac:spMk id="367" creationId="{6A2C1F0C-321E-4459-871C-B28D125E4884}"/>
          </ac:spMkLst>
        </pc:spChg>
        <pc:spChg chg="mod topLvl">
          <ac:chgData name="Alex Andres Velez Llaque" userId="edd8ff6c-0080-499d-80e7-dfef130ffe3d" providerId="ADAL" clId="{13281FC5-AB86-48A7-88D8-3C55A18AA0D3}" dt="2020-05-27T16:32:11.898" v="2019" actId="1037"/>
          <ac:spMkLst>
            <pc:docMk/>
            <pc:sldMk cId="4228349159" sldId="301"/>
            <ac:spMk id="368" creationId="{714FC963-9780-4037-9D0A-67A07901A6FB}"/>
          </ac:spMkLst>
        </pc:spChg>
        <pc:spChg chg="mod topLvl">
          <ac:chgData name="Alex Andres Velez Llaque" userId="edd8ff6c-0080-499d-80e7-dfef130ffe3d" providerId="ADAL" clId="{13281FC5-AB86-48A7-88D8-3C55A18AA0D3}" dt="2020-05-27T15:55:41.519" v="1401" actId="1076"/>
          <ac:spMkLst>
            <pc:docMk/>
            <pc:sldMk cId="4228349159" sldId="301"/>
            <ac:spMk id="369" creationId="{A2CA8E77-A29F-45E4-8957-BF0375915D7B}"/>
          </ac:spMkLst>
        </pc:spChg>
        <pc:spChg chg="mod topLvl">
          <ac:chgData name="Alex Andres Velez Llaque" userId="edd8ff6c-0080-499d-80e7-dfef130ffe3d" providerId="ADAL" clId="{13281FC5-AB86-48A7-88D8-3C55A18AA0D3}" dt="2020-05-27T15:21:56.241" v="835" actId="14100"/>
          <ac:spMkLst>
            <pc:docMk/>
            <pc:sldMk cId="4228349159" sldId="301"/>
            <ac:spMk id="370" creationId="{CE6FFB53-BE90-4BE2-84BC-D3356D35A51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71" creationId="{597B8C84-1E9B-4A45-A7DD-7A839075CCD3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72" creationId="{1D0D5041-EBB4-4EBB-A667-2D2FD273DD65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73" creationId="{A8ED8265-3AA1-4AE1-864C-6E556819D1E3}"/>
          </ac:spMkLst>
        </pc:spChg>
        <pc:spChg chg="del mod topLvl">
          <ac:chgData name="Alex Andres Velez Llaque" userId="edd8ff6c-0080-499d-80e7-dfef130ffe3d" providerId="ADAL" clId="{13281FC5-AB86-48A7-88D8-3C55A18AA0D3}" dt="2020-05-27T15:08:26.347" v="682" actId="478"/>
          <ac:spMkLst>
            <pc:docMk/>
            <pc:sldMk cId="4228349159" sldId="301"/>
            <ac:spMk id="374" creationId="{CFF29DED-1E11-46F3-A6A4-C71AF9070B79}"/>
          </ac:spMkLst>
        </pc:spChg>
        <pc:spChg chg="del mod topLvl">
          <ac:chgData name="Alex Andres Velez Llaque" userId="edd8ff6c-0080-499d-80e7-dfef130ffe3d" providerId="ADAL" clId="{13281FC5-AB86-48A7-88D8-3C55A18AA0D3}" dt="2020-05-27T15:08:37.867" v="684" actId="478"/>
          <ac:spMkLst>
            <pc:docMk/>
            <pc:sldMk cId="4228349159" sldId="301"/>
            <ac:spMk id="375" creationId="{5109E49F-8A3D-44E0-9206-4AECD711DBCD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376" creationId="{05511C49-0CB6-4BBA-8E23-B2F29058DABF}"/>
          </ac:spMkLst>
        </pc:spChg>
        <pc:spChg chg="del mod topLvl">
          <ac:chgData name="Alex Andres Velez Llaque" userId="edd8ff6c-0080-499d-80e7-dfef130ffe3d" providerId="ADAL" clId="{13281FC5-AB86-48A7-88D8-3C55A18AA0D3}" dt="2020-05-27T15:09:53.579" v="704" actId="478"/>
          <ac:spMkLst>
            <pc:docMk/>
            <pc:sldMk cId="4228349159" sldId="301"/>
            <ac:spMk id="377" creationId="{53705F65-F8AE-4566-A552-C9A5F82B91A1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78" creationId="{878AEE28-D7AB-441C-AA46-C9F5CB31218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79" creationId="{9F24BA95-1876-4C85-A0FF-869AE34D6AAE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0" creationId="{C526D8A3-8025-465D-9D9B-8D0D17F128F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1" creationId="{514B0575-DF45-49D2-8206-3E5243599385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2" creationId="{A27AFD36-4909-4E2B-9500-B61A70C6DF92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3" creationId="{A486A676-43B9-40FD-AC51-8998DF457FE8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4" creationId="{60F2B422-F726-448C-93A2-06120497B1CD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5" creationId="{87E36971-5A8B-4DAE-A102-1C12F7B8B3EA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6" creationId="{CEC8A0AC-32EA-4B3E-A886-E399244B3578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87" creationId="{1569B29A-6FB4-4DEE-9305-2160A577011F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388" creationId="{9D4CEC87-FF2D-46C4-AAF9-E3B4318B84F2}"/>
          </ac:spMkLst>
        </pc:spChg>
        <pc:spChg chg="del mod topLvl">
          <ac:chgData name="Alex Andres Velez Llaque" userId="edd8ff6c-0080-499d-80e7-dfef130ffe3d" providerId="ADAL" clId="{13281FC5-AB86-48A7-88D8-3C55A18AA0D3}" dt="2020-05-27T15:08:40.158" v="685" actId="478"/>
          <ac:spMkLst>
            <pc:docMk/>
            <pc:sldMk cId="4228349159" sldId="301"/>
            <ac:spMk id="389" creationId="{3561DBA8-EA9C-4FE9-B38C-929E1474D6E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0" creationId="{B3052F64-27DA-4A1E-997F-E41507EC4F0B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1" creationId="{7939888A-75C3-406C-A159-24898E847082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2" creationId="{E3970DF9-68F7-4F89-895E-FB0C97845FAE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3" creationId="{55AF8FCA-E20E-4F3F-B4DC-735125D7C58F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4" creationId="{C2F93977-6219-41F5-8E5C-CAF382F828DF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5" creationId="{9F88038A-87A1-4A22-B907-D62DFC647530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6" creationId="{88A204B3-FA11-4661-AE49-572CACD91AF3}"/>
          </ac:spMkLst>
        </pc:spChg>
        <pc:spChg chg="del mod topLvl">
          <ac:chgData name="Alex Andres Velez Llaque" userId="edd8ff6c-0080-499d-80e7-dfef130ffe3d" providerId="ADAL" clId="{13281FC5-AB86-48A7-88D8-3C55A18AA0D3}" dt="2020-05-27T15:09:59.661" v="707" actId="478"/>
          <ac:spMkLst>
            <pc:docMk/>
            <pc:sldMk cId="4228349159" sldId="301"/>
            <ac:spMk id="397" creationId="{326915BA-EAEF-46F0-BA5C-C178C6575A6D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1" creationId="{2986D7DE-82FD-4017-A97B-D3054B864997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2" creationId="{0B130CE7-636E-47D3-8DA8-72434BDBDE69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3" creationId="{C4D067DB-0E28-428B-90AD-70E06CB912FA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4" creationId="{D4A11DEC-1ADB-4566-B161-73F3FDAD8D6C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5" creationId="{0ABEAF0A-297F-48D3-8210-FB84AEE9EC5C}"/>
          </ac:spMkLst>
        </pc:spChg>
        <pc:spChg chg="mod topLvl">
          <ac:chgData name="Alex Andres Velez Llaque" userId="edd8ff6c-0080-499d-80e7-dfef130ffe3d" providerId="ADAL" clId="{13281FC5-AB86-48A7-88D8-3C55A18AA0D3}" dt="2020-05-27T16:25:16.504" v="1949" actId="208"/>
          <ac:spMkLst>
            <pc:docMk/>
            <pc:sldMk cId="4228349159" sldId="301"/>
            <ac:spMk id="406" creationId="{FEB7EC8E-F469-4121-88F9-88F576B0E382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7" creationId="{2F1B6F8E-002D-4F3E-B500-424609EBDE5B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8" creationId="{B6130304-6AB4-470D-BB44-264D75E85AAE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09" creationId="{AB759A63-8259-431C-8C92-C53D25340D68}"/>
          </ac:spMkLst>
        </pc:spChg>
        <pc:spChg chg="mod topLvl">
          <ac:chgData name="Alex Andres Velez Llaque" userId="edd8ff6c-0080-499d-80e7-dfef130ffe3d" providerId="ADAL" clId="{13281FC5-AB86-48A7-88D8-3C55A18AA0D3}" dt="2020-05-27T15:13:28.136" v="736" actId="164"/>
          <ac:spMkLst>
            <pc:docMk/>
            <pc:sldMk cId="4228349159" sldId="301"/>
            <ac:spMk id="410" creationId="{C6ADDEBD-63D8-4F4D-8514-0A2923A12567}"/>
          </ac:spMkLst>
        </pc:spChg>
        <pc:spChg chg="mod topLvl">
          <ac:chgData name="Alex Andres Velez Llaque" userId="edd8ff6c-0080-499d-80e7-dfef130ffe3d" providerId="ADAL" clId="{13281FC5-AB86-48A7-88D8-3C55A18AA0D3}" dt="2020-05-27T15:13:28.136" v="736" actId="164"/>
          <ac:spMkLst>
            <pc:docMk/>
            <pc:sldMk cId="4228349159" sldId="301"/>
            <ac:spMk id="411" creationId="{D19D2B17-3A44-462A-B53D-6EEDAF63D8D2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12" creationId="{4A8ABA79-26CB-42BD-88B3-9AEB9FB185BD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13" creationId="{3489B2C5-1D48-40D3-9CBE-6EB7EE902268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14" creationId="{D5EFDB54-18DF-4C23-9654-AAEE2A1C6EE2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15" creationId="{EE77AA20-3AF7-4E2E-AB14-AB924630DFCA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16" creationId="{51D4D208-5EFA-4C87-991C-D9A72A4DD732}"/>
          </ac:spMkLst>
        </pc:spChg>
        <pc:spChg chg="del mod topLvl">
          <ac:chgData name="Alex Andres Velez Llaque" userId="edd8ff6c-0080-499d-80e7-dfef130ffe3d" providerId="ADAL" clId="{13281FC5-AB86-48A7-88D8-3C55A18AA0D3}" dt="2020-05-27T15:17:00.944" v="785" actId="478"/>
          <ac:spMkLst>
            <pc:docMk/>
            <pc:sldMk cId="4228349159" sldId="301"/>
            <ac:spMk id="417" creationId="{9810523C-AB63-4DE4-99AD-C19038F6634B}"/>
          </ac:spMkLst>
        </pc:spChg>
        <pc:spChg chg="mod">
          <ac:chgData name="Alex Andres Velez Llaque" userId="edd8ff6c-0080-499d-80e7-dfef130ffe3d" providerId="ADAL" clId="{13281FC5-AB86-48A7-88D8-3C55A18AA0D3}" dt="2020-05-27T16:25:11.153" v="1948" actId="208"/>
          <ac:spMkLst>
            <pc:docMk/>
            <pc:sldMk cId="4228349159" sldId="301"/>
            <ac:spMk id="428" creationId="{021E5F64-4F48-4C96-915A-4A460CF3E199}"/>
          </ac:spMkLst>
        </pc:spChg>
        <pc:spChg chg="mod">
          <ac:chgData name="Alex Andres Velez Llaque" userId="edd8ff6c-0080-499d-80e7-dfef130ffe3d" providerId="ADAL" clId="{13281FC5-AB86-48A7-88D8-3C55A18AA0D3}" dt="2020-05-27T16:24:23.217" v="1941" actId="208"/>
          <ac:spMkLst>
            <pc:docMk/>
            <pc:sldMk cId="4228349159" sldId="301"/>
            <ac:spMk id="432" creationId="{2465F559-C090-4FA8-9A78-DEFA433A6E5C}"/>
          </ac:spMkLst>
        </pc:spChg>
        <pc:spChg chg="mod">
          <ac:chgData name="Alex Andres Velez Llaque" userId="edd8ff6c-0080-499d-80e7-dfef130ffe3d" providerId="ADAL" clId="{13281FC5-AB86-48A7-88D8-3C55A18AA0D3}" dt="2020-05-27T16:24:03.688" v="1936" actId="208"/>
          <ac:spMkLst>
            <pc:docMk/>
            <pc:sldMk cId="4228349159" sldId="301"/>
            <ac:spMk id="433" creationId="{5C90510B-CEA9-4464-8C91-0918ACA22EDA}"/>
          </ac:spMkLst>
        </pc:spChg>
        <pc:spChg chg="mod">
          <ac:chgData name="Alex Andres Velez Llaque" userId="edd8ff6c-0080-499d-80e7-dfef130ffe3d" providerId="ADAL" clId="{13281FC5-AB86-48A7-88D8-3C55A18AA0D3}" dt="2020-05-27T16:24:03.688" v="1936" actId="208"/>
          <ac:spMkLst>
            <pc:docMk/>
            <pc:sldMk cId="4228349159" sldId="301"/>
            <ac:spMk id="434" creationId="{26BD8639-F9BA-4151-917E-6F3ED1AEC9FC}"/>
          </ac:spMkLst>
        </pc:spChg>
        <pc:spChg chg="mod">
          <ac:chgData name="Alex Andres Velez Llaque" userId="edd8ff6c-0080-499d-80e7-dfef130ffe3d" providerId="ADAL" clId="{13281FC5-AB86-48A7-88D8-3C55A18AA0D3}" dt="2020-05-27T16:24:26.153" v="1942" actId="208"/>
          <ac:spMkLst>
            <pc:docMk/>
            <pc:sldMk cId="4228349159" sldId="301"/>
            <ac:spMk id="436" creationId="{F8F708E9-15AD-4C36-9320-BE842473BC69}"/>
          </ac:spMkLst>
        </pc:spChg>
        <pc:spChg chg="mod">
          <ac:chgData name="Alex Andres Velez Llaque" userId="edd8ff6c-0080-499d-80e7-dfef130ffe3d" providerId="ADAL" clId="{13281FC5-AB86-48A7-88D8-3C55A18AA0D3}" dt="2020-05-27T16:24:02.014" v="1935" actId="208"/>
          <ac:spMkLst>
            <pc:docMk/>
            <pc:sldMk cId="4228349159" sldId="301"/>
            <ac:spMk id="437" creationId="{EE7A95EC-77A1-4C3C-8010-FBAE68E64FFD}"/>
          </ac:spMkLst>
        </pc:spChg>
        <pc:spChg chg="mod">
          <ac:chgData name="Alex Andres Velez Llaque" userId="edd8ff6c-0080-499d-80e7-dfef130ffe3d" providerId="ADAL" clId="{13281FC5-AB86-48A7-88D8-3C55A18AA0D3}" dt="2020-05-27T16:24:02.014" v="1935" actId="208"/>
          <ac:spMkLst>
            <pc:docMk/>
            <pc:sldMk cId="4228349159" sldId="301"/>
            <ac:spMk id="438" creationId="{D4714D82-C61C-4E40-9C96-15149F5DF6EC}"/>
          </ac:spMkLst>
        </pc:spChg>
        <pc:spChg chg="mod">
          <ac:chgData name="Alex Andres Velez Llaque" userId="edd8ff6c-0080-499d-80e7-dfef130ffe3d" providerId="ADAL" clId="{13281FC5-AB86-48A7-88D8-3C55A18AA0D3}" dt="2020-05-27T16:24:20.520" v="1940" actId="208"/>
          <ac:spMkLst>
            <pc:docMk/>
            <pc:sldMk cId="4228349159" sldId="301"/>
            <ac:spMk id="440" creationId="{4E3C6435-E137-4CFD-878B-28763B965CD7}"/>
          </ac:spMkLst>
        </pc:spChg>
        <pc:spChg chg="mod">
          <ac:chgData name="Alex Andres Velez Llaque" userId="edd8ff6c-0080-499d-80e7-dfef130ffe3d" providerId="ADAL" clId="{13281FC5-AB86-48A7-88D8-3C55A18AA0D3}" dt="2020-05-27T16:24:04.357" v="1937" actId="208"/>
          <ac:spMkLst>
            <pc:docMk/>
            <pc:sldMk cId="4228349159" sldId="301"/>
            <ac:spMk id="441" creationId="{3443D64D-917C-4193-B685-B43C2FD3F230}"/>
          </ac:spMkLst>
        </pc:spChg>
        <pc:spChg chg="mod">
          <ac:chgData name="Alex Andres Velez Llaque" userId="edd8ff6c-0080-499d-80e7-dfef130ffe3d" providerId="ADAL" clId="{13281FC5-AB86-48A7-88D8-3C55A18AA0D3}" dt="2020-05-27T16:24:04.357" v="1937" actId="208"/>
          <ac:spMkLst>
            <pc:docMk/>
            <pc:sldMk cId="4228349159" sldId="301"/>
            <ac:spMk id="442" creationId="{4D9E17A4-C961-4F00-86DF-1B72A86CEBA1}"/>
          </ac:spMkLst>
        </pc:spChg>
        <pc:spChg chg="mod">
          <ac:chgData name="Alex Andres Velez Llaque" userId="edd8ff6c-0080-499d-80e7-dfef130ffe3d" providerId="ADAL" clId="{13281FC5-AB86-48A7-88D8-3C55A18AA0D3}" dt="2020-05-27T16:24:56.648" v="1944" actId="208"/>
          <ac:spMkLst>
            <pc:docMk/>
            <pc:sldMk cId="4228349159" sldId="301"/>
            <ac:spMk id="444" creationId="{4CD07934-F0E3-434D-957D-0C7456D0C247}"/>
          </ac:spMkLst>
        </pc:spChg>
        <pc:spChg chg="mod">
          <ac:chgData name="Alex Andres Velez Llaque" userId="edd8ff6c-0080-499d-80e7-dfef130ffe3d" providerId="ADAL" clId="{13281FC5-AB86-48A7-88D8-3C55A18AA0D3}" dt="2020-05-27T16:24:01.621" v="1934" actId="208"/>
          <ac:spMkLst>
            <pc:docMk/>
            <pc:sldMk cId="4228349159" sldId="301"/>
            <ac:spMk id="445" creationId="{21C6394A-192E-463E-AAA4-706BEED30867}"/>
          </ac:spMkLst>
        </pc:spChg>
        <pc:spChg chg="mod">
          <ac:chgData name="Alex Andres Velez Llaque" userId="edd8ff6c-0080-499d-80e7-dfef130ffe3d" providerId="ADAL" clId="{13281FC5-AB86-48A7-88D8-3C55A18AA0D3}" dt="2020-05-27T16:24:01.621" v="1934" actId="208"/>
          <ac:spMkLst>
            <pc:docMk/>
            <pc:sldMk cId="4228349159" sldId="301"/>
            <ac:spMk id="446" creationId="{4D027C24-59DD-44BB-99F9-B62B30E4A07B}"/>
          </ac:spMkLst>
        </pc:spChg>
        <pc:spChg chg="mod">
          <ac:chgData name="Alex Andres Velez Llaque" userId="edd8ff6c-0080-499d-80e7-dfef130ffe3d" providerId="ADAL" clId="{13281FC5-AB86-48A7-88D8-3C55A18AA0D3}" dt="2020-05-27T16:24:37.465" v="1943" actId="208"/>
          <ac:spMkLst>
            <pc:docMk/>
            <pc:sldMk cId="4228349159" sldId="301"/>
            <ac:spMk id="448" creationId="{85EA9110-A2EC-4CFA-A52D-4DC9FD413BCD}"/>
          </ac:spMkLst>
        </pc:spChg>
        <pc:spChg chg="mod">
          <ac:chgData name="Alex Andres Velez Llaque" userId="edd8ff6c-0080-499d-80e7-dfef130ffe3d" providerId="ADAL" clId="{13281FC5-AB86-48A7-88D8-3C55A18AA0D3}" dt="2020-05-27T16:24:01.209" v="1933" actId="208"/>
          <ac:spMkLst>
            <pc:docMk/>
            <pc:sldMk cId="4228349159" sldId="301"/>
            <ac:spMk id="449" creationId="{C22A022F-2549-4088-8565-B6B643290D4B}"/>
          </ac:spMkLst>
        </pc:spChg>
        <pc:spChg chg="mod">
          <ac:chgData name="Alex Andres Velez Llaque" userId="edd8ff6c-0080-499d-80e7-dfef130ffe3d" providerId="ADAL" clId="{13281FC5-AB86-48A7-88D8-3C55A18AA0D3}" dt="2020-05-27T16:24:01.209" v="1933" actId="208"/>
          <ac:spMkLst>
            <pc:docMk/>
            <pc:sldMk cId="4228349159" sldId="301"/>
            <ac:spMk id="450" creationId="{256A07C0-E059-4A02-8126-3B10922BF4AA}"/>
          </ac:spMkLst>
        </pc:spChg>
        <pc:spChg chg="mod">
          <ac:chgData name="Alex Andres Velez Llaque" userId="edd8ff6c-0080-499d-80e7-dfef130ffe3d" providerId="ADAL" clId="{13281FC5-AB86-48A7-88D8-3C55A18AA0D3}" dt="2020-05-27T16:24:59.352" v="1945" actId="208"/>
          <ac:spMkLst>
            <pc:docMk/>
            <pc:sldMk cId="4228349159" sldId="301"/>
            <ac:spMk id="452" creationId="{C3A95FA2-2718-4092-8CCB-3CAA3FAB5022}"/>
          </ac:spMkLst>
        </pc:spChg>
        <pc:spChg chg="mod">
          <ac:chgData name="Alex Andres Velez Llaque" userId="edd8ff6c-0080-499d-80e7-dfef130ffe3d" providerId="ADAL" clId="{13281FC5-AB86-48A7-88D8-3C55A18AA0D3}" dt="2020-05-27T16:25:06.984" v="1947" actId="208"/>
          <ac:spMkLst>
            <pc:docMk/>
            <pc:sldMk cId="4228349159" sldId="301"/>
            <ac:spMk id="456" creationId="{4A03F470-2D6D-4354-B917-916FB52FE7FF}"/>
          </ac:spMkLst>
        </pc:spChg>
        <pc:spChg chg="mod">
          <ac:chgData name="Alex Andres Velez Llaque" userId="edd8ff6c-0080-499d-80e7-dfef130ffe3d" providerId="ADAL" clId="{13281FC5-AB86-48A7-88D8-3C55A18AA0D3}" dt="2020-05-27T16:25:03.969" v="1946" actId="208"/>
          <ac:spMkLst>
            <pc:docMk/>
            <pc:sldMk cId="4228349159" sldId="301"/>
            <ac:spMk id="460" creationId="{4D6602BD-EF71-4733-82D6-6C559085436A}"/>
          </ac:spMkLst>
        </pc:spChg>
        <pc:spChg chg="mod">
          <ac:chgData name="Alex Andres Velez Llaque" userId="edd8ff6c-0080-499d-80e7-dfef130ffe3d" providerId="ADAL" clId="{13281FC5-AB86-48A7-88D8-3C55A18AA0D3}" dt="2020-05-27T16:24:10.848" v="1939" actId="208"/>
          <ac:spMkLst>
            <pc:docMk/>
            <pc:sldMk cId="4228349159" sldId="301"/>
            <ac:spMk id="464" creationId="{3ADC924F-9386-45F9-A4E3-B9ECA355213C}"/>
          </ac:spMkLst>
        </pc:spChg>
        <pc:spChg chg="mod">
          <ac:chgData name="Alex Andres Velez Llaque" userId="edd8ff6c-0080-499d-80e7-dfef130ffe3d" providerId="ADAL" clId="{13281FC5-AB86-48A7-88D8-3C55A18AA0D3}" dt="2020-05-27T16:24:06.137" v="1938" actId="208"/>
          <ac:spMkLst>
            <pc:docMk/>
            <pc:sldMk cId="4228349159" sldId="301"/>
            <ac:spMk id="465" creationId="{DB6CDB7F-89A2-428D-BE89-71F46BAF744E}"/>
          </ac:spMkLst>
        </pc:spChg>
        <pc:spChg chg="mod">
          <ac:chgData name="Alex Andres Velez Llaque" userId="edd8ff6c-0080-499d-80e7-dfef130ffe3d" providerId="ADAL" clId="{13281FC5-AB86-48A7-88D8-3C55A18AA0D3}" dt="2020-05-27T16:24:06.137" v="1938" actId="208"/>
          <ac:spMkLst>
            <pc:docMk/>
            <pc:sldMk cId="4228349159" sldId="301"/>
            <ac:spMk id="466" creationId="{8004F5A5-DADD-4E55-A2A2-6397E9CE5C1F}"/>
          </ac:spMkLst>
        </pc:spChg>
        <pc:spChg chg="mod ord">
          <ac:chgData name="Alex Andres Velez Llaque" userId="edd8ff6c-0080-499d-80e7-dfef130ffe3d" providerId="ADAL" clId="{13281FC5-AB86-48A7-88D8-3C55A18AA0D3}" dt="2020-05-27T16:38:01.046" v="2056" actId="313"/>
          <ac:spMkLst>
            <pc:docMk/>
            <pc:sldMk cId="4228349159" sldId="301"/>
            <ac:spMk id="471" creationId="{00000000-0000-0000-0000-000000000000}"/>
          </ac:spMkLst>
        </pc:spChg>
        <pc:spChg chg="del mod">
          <ac:chgData name="Alex Andres Velez Llaque" userId="edd8ff6c-0080-499d-80e7-dfef130ffe3d" providerId="ADAL" clId="{13281FC5-AB86-48A7-88D8-3C55A18AA0D3}" dt="2020-05-27T15:07:23.642" v="653" actId="478"/>
          <ac:spMkLst>
            <pc:docMk/>
            <pc:sldMk cId="4228349159" sldId="301"/>
            <ac:spMk id="512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3.642" v="653" actId="478"/>
          <ac:spMkLst>
            <pc:docMk/>
            <pc:sldMk cId="4228349159" sldId="301"/>
            <ac:spMk id="513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7.316" v="655" actId="478"/>
          <ac:spMkLst>
            <pc:docMk/>
            <pc:sldMk cId="4228349159" sldId="301"/>
            <ac:spMk id="514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7.316" v="655" actId="478"/>
          <ac:spMkLst>
            <pc:docMk/>
            <pc:sldMk cId="4228349159" sldId="301"/>
            <ac:spMk id="515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3.642" v="653" actId="478"/>
          <ac:spMkLst>
            <pc:docMk/>
            <pc:sldMk cId="4228349159" sldId="301"/>
            <ac:spMk id="520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3.642" v="653" actId="478"/>
          <ac:spMkLst>
            <pc:docMk/>
            <pc:sldMk cId="4228349159" sldId="301"/>
            <ac:spMk id="521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3.642" v="653" actId="478"/>
          <ac:spMkLst>
            <pc:docMk/>
            <pc:sldMk cId="4228349159" sldId="301"/>
            <ac:spMk id="522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3.642" v="653" actId="478"/>
          <ac:spMkLst>
            <pc:docMk/>
            <pc:sldMk cId="4228349159" sldId="301"/>
            <ac:spMk id="523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7.316" v="655" actId="478"/>
          <ac:spMkLst>
            <pc:docMk/>
            <pc:sldMk cId="4228349159" sldId="301"/>
            <ac:spMk id="524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7.316" v="655" actId="478"/>
          <ac:spMkLst>
            <pc:docMk/>
            <pc:sldMk cId="4228349159" sldId="301"/>
            <ac:spMk id="525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7.316" v="655" actId="478"/>
          <ac:spMkLst>
            <pc:docMk/>
            <pc:sldMk cId="4228349159" sldId="301"/>
            <ac:spMk id="526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5:07:27.316" v="655" actId="478"/>
          <ac:spMkLst>
            <pc:docMk/>
            <pc:sldMk cId="4228349159" sldId="301"/>
            <ac:spMk id="527" creationId="{00000000-0000-0000-0000-000000000000}"/>
          </ac:spMkLst>
        </pc:spChg>
        <pc:spChg chg="add mod">
          <ac:chgData name="Alex Andres Velez Llaque" userId="edd8ff6c-0080-499d-80e7-dfef130ffe3d" providerId="ADAL" clId="{13281FC5-AB86-48A7-88D8-3C55A18AA0D3}" dt="2020-05-27T15:43:36.016" v="1052" actId="1076"/>
          <ac:spMkLst>
            <pc:docMk/>
            <pc:sldMk cId="4228349159" sldId="301"/>
            <ac:spMk id="553" creationId="{DAAF8615-9352-4CF7-AF28-8AD39D03E7B8}"/>
          </ac:spMkLst>
        </pc:spChg>
        <pc:spChg chg="add del mod">
          <ac:chgData name="Alex Andres Velez Llaque" userId="edd8ff6c-0080-499d-80e7-dfef130ffe3d" providerId="ADAL" clId="{13281FC5-AB86-48A7-88D8-3C55A18AA0D3}" dt="2020-05-27T15:42:15.247" v="991" actId="478"/>
          <ac:spMkLst>
            <pc:docMk/>
            <pc:sldMk cId="4228349159" sldId="301"/>
            <ac:spMk id="554" creationId="{C1EA2929-09FC-4612-AF9F-10803F1F41D9}"/>
          </ac:spMkLst>
        </pc:spChg>
        <pc:spChg chg="add mod">
          <ac:chgData name="Alex Andres Velez Llaque" userId="edd8ff6c-0080-499d-80e7-dfef130ffe3d" providerId="ADAL" clId="{13281FC5-AB86-48A7-88D8-3C55A18AA0D3}" dt="2020-05-27T15:48:31.907" v="1238" actId="1076"/>
          <ac:spMkLst>
            <pc:docMk/>
            <pc:sldMk cId="4228349159" sldId="301"/>
            <ac:spMk id="555" creationId="{209FFF8D-7384-48C6-9BE4-D66738DD4872}"/>
          </ac:spMkLst>
        </pc:spChg>
        <pc:spChg chg="add mod">
          <ac:chgData name="Alex Andres Velez Llaque" userId="edd8ff6c-0080-499d-80e7-dfef130ffe3d" providerId="ADAL" clId="{13281FC5-AB86-48A7-88D8-3C55A18AA0D3}" dt="2020-05-27T15:52:24.677" v="1335" actId="1037"/>
          <ac:spMkLst>
            <pc:docMk/>
            <pc:sldMk cId="4228349159" sldId="301"/>
            <ac:spMk id="557" creationId="{BDF52512-A758-447E-AF49-41B8FC5DB151}"/>
          </ac:spMkLst>
        </pc:spChg>
        <pc:spChg chg="add mod">
          <ac:chgData name="Alex Andres Velez Llaque" userId="edd8ff6c-0080-499d-80e7-dfef130ffe3d" providerId="ADAL" clId="{13281FC5-AB86-48A7-88D8-3C55A18AA0D3}" dt="2020-05-27T15:58:17.734" v="1440" actId="20577"/>
          <ac:spMkLst>
            <pc:docMk/>
            <pc:sldMk cId="4228349159" sldId="301"/>
            <ac:spMk id="558" creationId="{3A86A385-D3E8-469C-8DED-9D4815F191BE}"/>
          </ac:spMkLst>
        </pc:spChg>
        <pc:spChg chg="add mod">
          <ac:chgData name="Alex Andres Velez Llaque" userId="edd8ff6c-0080-499d-80e7-dfef130ffe3d" providerId="ADAL" clId="{13281FC5-AB86-48A7-88D8-3C55A18AA0D3}" dt="2020-05-27T15:52:38.096" v="1357" actId="1038"/>
          <ac:spMkLst>
            <pc:docMk/>
            <pc:sldMk cId="4228349159" sldId="301"/>
            <ac:spMk id="560" creationId="{B2F59CC0-3FA8-41EB-B1A2-34BF46C19DC6}"/>
          </ac:spMkLst>
        </pc:spChg>
        <pc:spChg chg="add mod">
          <ac:chgData name="Alex Andres Velez Llaque" userId="edd8ff6c-0080-499d-80e7-dfef130ffe3d" providerId="ADAL" clId="{13281FC5-AB86-48A7-88D8-3C55A18AA0D3}" dt="2020-05-27T15:52:38.096" v="1357" actId="1038"/>
          <ac:spMkLst>
            <pc:docMk/>
            <pc:sldMk cId="4228349159" sldId="301"/>
            <ac:spMk id="561" creationId="{27CE2553-CC0C-4922-AF54-185BD82A5004}"/>
          </ac:spMkLst>
        </pc:spChg>
        <pc:spChg chg="add del">
          <ac:chgData name="Alex Andres Velez Llaque" userId="edd8ff6c-0080-499d-80e7-dfef130ffe3d" providerId="ADAL" clId="{13281FC5-AB86-48A7-88D8-3C55A18AA0D3}" dt="2020-05-27T15:49:50.372" v="1277" actId="478"/>
          <ac:spMkLst>
            <pc:docMk/>
            <pc:sldMk cId="4228349159" sldId="301"/>
            <ac:spMk id="562" creationId="{D5C61295-3375-4413-818D-CF313B085E04}"/>
          </ac:spMkLst>
        </pc:spChg>
        <pc:spChg chg="add mod">
          <ac:chgData name="Alex Andres Velez Llaque" userId="edd8ff6c-0080-499d-80e7-dfef130ffe3d" providerId="ADAL" clId="{13281FC5-AB86-48A7-88D8-3C55A18AA0D3}" dt="2020-05-27T15:51:02.391" v="1305" actId="1035"/>
          <ac:spMkLst>
            <pc:docMk/>
            <pc:sldMk cId="4228349159" sldId="301"/>
            <ac:spMk id="564" creationId="{24B12DD3-480E-4421-9977-E0DD79045D09}"/>
          </ac:spMkLst>
        </pc:spChg>
        <pc:spChg chg="add mod">
          <ac:chgData name="Alex Andres Velez Llaque" userId="edd8ff6c-0080-499d-80e7-dfef130ffe3d" providerId="ADAL" clId="{13281FC5-AB86-48A7-88D8-3C55A18AA0D3}" dt="2020-05-27T15:52:04.050" v="1319" actId="1076"/>
          <ac:spMkLst>
            <pc:docMk/>
            <pc:sldMk cId="4228349159" sldId="301"/>
            <ac:spMk id="565" creationId="{6AB58222-371D-4E82-AA71-480935EF739E}"/>
          </ac:spMkLst>
        </pc:spChg>
        <pc:spChg chg="add mod">
          <ac:chgData name="Alex Andres Velez Llaque" userId="edd8ff6c-0080-499d-80e7-dfef130ffe3d" providerId="ADAL" clId="{13281FC5-AB86-48A7-88D8-3C55A18AA0D3}" dt="2020-05-27T16:10:08.620" v="1810" actId="1037"/>
          <ac:spMkLst>
            <pc:docMk/>
            <pc:sldMk cId="4228349159" sldId="301"/>
            <ac:spMk id="567" creationId="{6D4FB4A8-7476-4D2D-97B0-B70B13DEDDC5}"/>
          </ac:spMkLst>
        </pc:spChg>
        <pc:spChg chg="add mod">
          <ac:chgData name="Alex Andres Velez Llaque" userId="edd8ff6c-0080-499d-80e7-dfef130ffe3d" providerId="ADAL" clId="{13281FC5-AB86-48A7-88D8-3C55A18AA0D3}" dt="2020-05-27T16:10:08.620" v="1810" actId="1037"/>
          <ac:spMkLst>
            <pc:docMk/>
            <pc:sldMk cId="4228349159" sldId="301"/>
            <ac:spMk id="568" creationId="{1F386692-FDEA-4CD2-8EFF-2FF2009A85F8}"/>
          </ac:spMkLst>
        </pc:spChg>
        <pc:spChg chg="add mod">
          <ac:chgData name="Alex Andres Velez Llaque" userId="edd8ff6c-0080-499d-80e7-dfef130ffe3d" providerId="ADAL" clId="{13281FC5-AB86-48A7-88D8-3C55A18AA0D3}" dt="2020-05-27T16:03:09.170" v="1573" actId="1036"/>
          <ac:spMkLst>
            <pc:docMk/>
            <pc:sldMk cId="4228349159" sldId="301"/>
            <ac:spMk id="570" creationId="{EC54A7F3-100F-4724-9B02-E4F08C57E541}"/>
          </ac:spMkLst>
        </pc:spChg>
        <pc:spChg chg="add del mod">
          <ac:chgData name="Alex Andres Velez Llaque" userId="edd8ff6c-0080-499d-80e7-dfef130ffe3d" providerId="ADAL" clId="{13281FC5-AB86-48A7-88D8-3C55A18AA0D3}" dt="2020-05-27T15:58:22.515" v="1443" actId="478"/>
          <ac:spMkLst>
            <pc:docMk/>
            <pc:sldMk cId="4228349159" sldId="301"/>
            <ac:spMk id="571" creationId="{6D6347FA-3790-4F74-AB35-7625242250E6}"/>
          </ac:spMkLst>
        </pc:spChg>
        <pc:spChg chg="add mod">
          <ac:chgData name="Alex Andres Velez Llaque" userId="edd8ff6c-0080-499d-80e7-dfef130ffe3d" providerId="ADAL" clId="{13281FC5-AB86-48A7-88D8-3C55A18AA0D3}" dt="2020-05-27T16:00:20.667" v="1527" actId="1038"/>
          <ac:spMkLst>
            <pc:docMk/>
            <pc:sldMk cId="4228349159" sldId="301"/>
            <ac:spMk id="572" creationId="{866CD09C-D406-41D7-AF7F-B3F77CC5396C}"/>
          </ac:spMkLst>
        </pc:spChg>
        <pc:spChg chg="add mod">
          <ac:chgData name="Alex Andres Velez Llaque" userId="edd8ff6c-0080-499d-80e7-dfef130ffe3d" providerId="ADAL" clId="{13281FC5-AB86-48A7-88D8-3C55A18AA0D3}" dt="2020-05-27T15:59:40.693" v="1489" actId="20577"/>
          <ac:spMkLst>
            <pc:docMk/>
            <pc:sldMk cId="4228349159" sldId="301"/>
            <ac:spMk id="574" creationId="{AEA3A2D9-9CC2-4935-8838-66A5800A6F17}"/>
          </ac:spMkLst>
        </pc:spChg>
        <pc:spChg chg="add mod">
          <ac:chgData name="Alex Andres Velez Llaque" userId="edd8ff6c-0080-499d-80e7-dfef130ffe3d" providerId="ADAL" clId="{13281FC5-AB86-48A7-88D8-3C55A18AA0D3}" dt="2020-05-27T16:03:02.676" v="1570" actId="1035"/>
          <ac:spMkLst>
            <pc:docMk/>
            <pc:sldMk cId="4228349159" sldId="301"/>
            <ac:spMk id="575" creationId="{D7BB3E27-B71C-4CB3-BDAD-B95E754B0F0A}"/>
          </ac:spMkLst>
        </pc:spChg>
        <pc:spChg chg="add mod">
          <ac:chgData name="Alex Andres Velez Llaque" userId="edd8ff6c-0080-499d-80e7-dfef130ffe3d" providerId="ADAL" clId="{13281FC5-AB86-48A7-88D8-3C55A18AA0D3}" dt="2020-05-27T16:11:29.978" v="1869" actId="1038"/>
          <ac:spMkLst>
            <pc:docMk/>
            <pc:sldMk cId="4228349159" sldId="301"/>
            <ac:spMk id="577" creationId="{88B0A9FE-A8DC-48F4-9AAB-027897910ABE}"/>
          </ac:spMkLst>
        </pc:spChg>
        <pc:spChg chg="add mod">
          <ac:chgData name="Alex Andres Velez Llaque" userId="edd8ff6c-0080-499d-80e7-dfef130ffe3d" providerId="ADAL" clId="{13281FC5-AB86-48A7-88D8-3C55A18AA0D3}" dt="2020-05-27T16:11:29.978" v="1869" actId="1038"/>
          <ac:spMkLst>
            <pc:docMk/>
            <pc:sldMk cId="4228349159" sldId="301"/>
            <ac:spMk id="578" creationId="{9F61EBD0-874A-4BD6-AA89-5E04BF006A12}"/>
          </ac:spMkLst>
        </pc:spChg>
        <pc:spChg chg="add mod">
          <ac:chgData name="Alex Andres Velez Llaque" userId="edd8ff6c-0080-499d-80e7-dfef130ffe3d" providerId="ADAL" clId="{13281FC5-AB86-48A7-88D8-3C55A18AA0D3}" dt="2020-05-27T16:07:31.735" v="1726" actId="1036"/>
          <ac:spMkLst>
            <pc:docMk/>
            <pc:sldMk cId="4228349159" sldId="301"/>
            <ac:spMk id="580" creationId="{AEA37E96-7F2B-40D9-8893-3A16337571FD}"/>
          </ac:spMkLst>
        </pc:spChg>
        <pc:spChg chg="add mod">
          <ac:chgData name="Alex Andres Velez Llaque" userId="edd8ff6c-0080-499d-80e7-dfef130ffe3d" providerId="ADAL" clId="{13281FC5-AB86-48A7-88D8-3C55A18AA0D3}" dt="2020-05-27T16:12:14.130" v="1894" actId="313"/>
          <ac:spMkLst>
            <pc:docMk/>
            <pc:sldMk cId="4228349159" sldId="301"/>
            <ac:spMk id="581" creationId="{B75EB369-65A4-413F-BDA3-1B01E76F4045}"/>
          </ac:spMkLst>
        </pc:spChg>
        <pc:spChg chg="add mod">
          <ac:chgData name="Alex Andres Velez Llaque" userId="edd8ff6c-0080-499d-80e7-dfef130ffe3d" providerId="ADAL" clId="{13281FC5-AB86-48A7-88D8-3C55A18AA0D3}" dt="2020-05-27T16:27:17.125" v="1991" actId="1038"/>
          <ac:spMkLst>
            <pc:docMk/>
            <pc:sldMk cId="4228349159" sldId="301"/>
            <ac:spMk id="583" creationId="{2B6B9CE8-DE42-4D59-9641-DF9115D81598}"/>
          </ac:spMkLst>
        </pc:spChg>
        <pc:spChg chg="add del">
          <ac:chgData name="Alex Andres Velez Llaque" userId="edd8ff6c-0080-499d-80e7-dfef130ffe3d" providerId="ADAL" clId="{13281FC5-AB86-48A7-88D8-3C55A18AA0D3}" dt="2020-05-27T16:09:01.008" v="1758" actId="478"/>
          <ac:spMkLst>
            <pc:docMk/>
            <pc:sldMk cId="4228349159" sldId="301"/>
            <ac:spMk id="584" creationId="{7638A2EE-4DE5-4688-A10E-2E8ACC25D333}"/>
          </ac:spMkLst>
        </pc:spChg>
        <pc:spChg chg="add del">
          <ac:chgData name="Alex Andres Velez Llaque" userId="edd8ff6c-0080-499d-80e7-dfef130ffe3d" providerId="ADAL" clId="{13281FC5-AB86-48A7-88D8-3C55A18AA0D3}" dt="2020-05-27T16:09:09.002" v="1765"/>
          <ac:spMkLst>
            <pc:docMk/>
            <pc:sldMk cId="4228349159" sldId="301"/>
            <ac:spMk id="585" creationId="{02D2FE90-D0D5-444F-B9E8-DD6E1C5F3BF2}"/>
          </ac:spMkLst>
        </pc:spChg>
        <pc:spChg chg="add mod">
          <ac:chgData name="Alex Andres Velez Llaque" userId="edd8ff6c-0080-499d-80e7-dfef130ffe3d" providerId="ADAL" clId="{13281FC5-AB86-48A7-88D8-3C55A18AA0D3}" dt="2020-05-27T16:27:17.125" v="1991" actId="1038"/>
          <ac:spMkLst>
            <pc:docMk/>
            <pc:sldMk cId="4228349159" sldId="301"/>
            <ac:spMk id="586" creationId="{B8CBF0F0-A4A1-480F-8652-33123E3E3A5E}"/>
          </ac:spMkLst>
        </pc:spChg>
        <pc:spChg chg="add mod">
          <ac:chgData name="Alex Andres Velez Llaque" userId="edd8ff6c-0080-499d-80e7-dfef130ffe3d" providerId="ADAL" clId="{13281FC5-AB86-48A7-88D8-3C55A18AA0D3}" dt="2020-05-27T16:12:19.067" v="1899" actId="1038"/>
          <ac:spMkLst>
            <pc:docMk/>
            <pc:sldMk cId="4228349159" sldId="301"/>
            <ac:spMk id="588" creationId="{76D208F5-B1BE-4961-B5C3-72C8F1B342D2}"/>
          </ac:spMkLst>
        </pc:spChg>
        <pc:spChg chg="add mod">
          <ac:chgData name="Alex Andres Velez Llaque" userId="edd8ff6c-0080-499d-80e7-dfef130ffe3d" providerId="ADAL" clId="{13281FC5-AB86-48A7-88D8-3C55A18AA0D3}" dt="2020-05-27T16:13:04.145" v="1925" actId="14100"/>
          <ac:spMkLst>
            <pc:docMk/>
            <pc:sldMk cId="4228349159" sldId="301"/>
            <ac:spMk id="589" creationId="{9D53D75C-7444-4487-BD12-9CD68481AD06}"/>
          </ac:spMkLst>
        </pc:spChg>
        <pc:grpChg chg="add del mod">
          <ac:chgData name="Alex Andres Velez Llaque" userId="edd8ff6c-0080-499d-80e7-dfef130ffe3d" providerId="ADAL" clId="{13281FC5-AB86-48A7-88D8-3C55A18AA0D3}" dt="2020-05-27T15:09:41.700" v="699" actId="165"/>
          <ac:grpSpMkLst>
            <pc:docMk/>
            <pc:sldMk cId="4228349159" sldId="301"/>
            <ac:grpSpMk id="2" creationId="{362F2300-51C9-4BA8-85C6-5D37E2B4B2CC}"/>
          </ac:grpSpMkLst>
        </pc:grpChg>
        <pc:grpChg chg="add del mod">
          <ac:chgData name="Alex Andres Velez Llaque" userId="edd8ff6c-0080-499d-80e7-dfef130ffe3d" providerId="ADAL" clId="{13281FC5-AB86-48A7-88D8-3C55A18AA0D3}" dt="2020-05-27T15:17:13.528" v="786" actId="165"/>
          <ac:grpSpMkLst>
            <pc:docMk/>
            <pc:sldMk cId="4228349159" sldId="301"/>
            <ac:grpSpMk id="3" creationId="{9CBC0E04-BCC4-48DE-8C93-A5EB08DE5552}"/>
          </ac:grpSpMkLst>
        </pc:grpChg>
        <pc:grpChg chg="add mod">
          <ac:chgData name="Alex Andres Velez Llaque" userId="edd8ff6c-0080-499d-80e7-dfef130ffe3d" providerId="ADAL" clId="{13281FC5-AB86-48A7-88D8-3C55A18AA0D3}" dt="2020-05-27T16:25:40.269" v="1952" actId="1035"/>
          <ac:grpSpMkLst>
            <pc:docMk/>
            <pc:sldMk cId="4228349159" sldId="301"/>
            <ac:grpSpMk id="4" creationId="{01CCB325-B3A0-489F-9825-77F293F67EE7}"/>
          </ac:grpSpMkLst>
        </pc:grpChg>
        <pc:grpChg chg="add del mod">
          <ac:chgData name="Alex Andres Velez Llaque" userId="edd8ff6c-0080-499d-80e7-dfef130ffe3d" providerId="ADAL" clId="{13281FC5-AB86-48A7-88D8-3C55A18AA0D3}" dt="2020-05-27T15:08:04.388" v="673" actId="165"/>
          <ac:grpSpMkLst>
            <pc:docMk/>
            <pc:sldMk cId="4228349159" sldId="301"/>
            <ac:grpSpMk id="84" creationId="{BAE132A0-7AE7-4C89-B09C-137BC4FA74F6}"/>
          </ac:grpSpMkLst>
        </pc:grpChg>
        <pc:grpChg chg="del mod topLvl">
          <ac:chgData name="Alex Andres Velez Llaque" userId="edd8ff6c-0080-499d-80e7-dfef130ffe3d" providerId="ADAL" clId="{13281FC5-AB86-48A7-88D8-3C55A18AA0D3}" dt="2020-05-27T15:08:18.567" v="681" actId="165"/>
          <ac:grpSpMkLst>
            <pc:docMk/>
            <pc:sldMk cId="4228349159" sldId="301"/>
            <ac:grpSpMk id="85" creationId="{7C66D1E2-966B-4213-A763-106309D6969F}"/>
          </ac:grpSpMkLst>
        </pc:grpChg>
        <pc:grpChg chg="add del mod topLvl">
          <ac:chgData name="Alex Andres Velez Llaque" userId="edd8ff6c-0080-499d-80e7-dfef130ffe3d" providerId="ADAL" clId="{13281FC5-AB86-48A7-88D8-3C55A18AA0D3}" dt="2020-05-27T15:08:11.799" v="677" actId="478"/>
          <ac:grpSpMkLst>
            <pc:docMk/>
            <pc:sldMk cId="4228349159" sldId="301"/>
            <ac:grpSpMk id="87" creationId="{B8C69A3D-420E-4796-A05C-EB6F2744D589}"/>
          </ac:grpSpMkLst>
        </pc:grpChg>
        <pc:grpChg chg="add del mod">
          <ac:chgData name="Alex Andres Velez Llaque" userId="edd8ff6c-0080-499d-80e7-dfef130ffe3d" providerId="ADAL" clId="{13281FC5-AB86-48A7-88D8-3C55A18AA0D3}" dt="2020-05-27T15:12:23.772" v="730" actId="165"/>
          <ac:grpSpMkLst>
            <pc:docMk/>
            <pc:sldMk cId="4228349159" sldId="301"/>
            <ac:grpSpMk id="400" creationId="{711DB3CA-D2E9-4AC2-A83E-A32D40590227}"/>
          </ac:grpSpMkLst>
        </pc:grpChg>
        <pc:grpChg chg="add del mod">
          <ac:chgData name="Alex Andres Velez Llaque" userId="edd8ff6c-0080-499d-80e7-dfef130ffe3d" providerId="ADAL" clId="{13281FC5-AB86-48A7-88D8-3C55A18AA0D3}" dt="2020-05-27T15:14:00.394" v="748"/>
          <ac:grpSpMkLst>
            <pc:docMk/>
            <pc:sldMk cId="4228349159" sldId="301"/>
            <ac:grpSpMk id="419" creationId="{DCF37DAC-D97F-4118-8D71-2FD664A1E91C}"/>
          </ac:grpSpMkLst>
        </pc:grpChg>
        <pc:grpChg chg="add del mod">
          <ac:chgData name="Alex Andres Velez Llaque" userId="edd8ff6c-0080-499d-80e7-dfef130ffe3d" providerId="ADAL" clId="{13281FC5-AB86-48A7-88D8-3C55A18AA0D3}" dt="2020-05-27T15:13:59.725" v="746"/>
          <ac:grpSpMkLst>
            <pc:docMk/>
            <pc:sldMk cId="4228349159" sldId="301"/>
            <ac:grpSpMk id="423" creationId="{1508A8E5-0B14-4662-9B25-E1320156348A}"/>
          </ac:grpSpMkLst>
        </pc:grpChg>
        <pc:grpChg chg="add mod">
          <ac:chgData name="Alex Andres Velez Llaque" userId="edd8ff6c-0080-499d-80e7-dfef130ffe3d" providerId="ADAL" clId="{13281FC5-AB86-48A7-88D8-3C55A18AA0D3}" dt="2020-05-27T16:10:17.465" v="1811" actId="1076"/>
          <ac:grpSpMkLst>
            <pc:docMk/>
            <pc:sldMk cId="4228349159" sldId="301"/>
            <ac:grpSpMk id="427" creationId="{A1835B0B-C331-4157-95B1-19D29AC3A0A4}"/>
          </ac:grpSpMkLst>
        </pc:grpChg>
        <pc:grpChg chg="add mod">
          <ac:chgData name="Alex Andres Velez Llaque" userId="edd8ff6c-0080-499d-80e7-dfef130ffe3d" providerId="ADAL" clId="{13281FC5-AB86-48A7-88D8-3C55A18AA0D3}" dt="2020-05-27T15:56:00.071" v="1405" actId="1037"/>
          <ac:grpSpMkLst>
            <pc:docMk/>
            <pc:sldMk cId="4228349159" sldId="301"/>
            <ac:grpSpMk id="431" creationId="{65023D4D-99D8-4BD0-A4A2-981DEAFA93BE}"/>
          </ac:grpSpMkLst>
        </pc:grpChg>
        <pc:grpChg chg="add mod ord">
          <ac:chgData name="Alex Andres Velez Llaque" userId="edd8ff6c-0080-499d-80e7-dfef130ffe3d" providerId="ADAL" clId="{13281FC5-AB86-48A7-88D8-3C55A18AA0D3}" dt="2020-05-27T16:23:45.337" v="1929" actId="207"/>
          <ac:grpSpMkLst>
            <pc:docMk/>
            <pc:sldMk cId="4228349159" sldId="301"/>
            <ac:grpSpMk id="435" creationId="{19964E4E-A438-4D5A-9CAB-F1F8D1A1C4B3}"/>
          </ac:grpSpMkLst>
        </pc:grpChg>
        <pc:grpChg chg="add mod">
          <ac:chgData name="Alex Andres Velez Llaque" userId="edd8ff6c-0080-499d-80e7-dfef130ffe3d" providerId="ADAL" clId="{13281FC5-AB86-48A7-88D8-3C55A18AA0D3}" dt="2020-05-27T15:56:06.242" v="1406" actId="1076"/>
          <ac:grpSpMkLst>
            <pc:docMk/>
            <pc:sldMk cId="4228349159" sldId="301"/>
            <ac:grpSpMk id="439" creationId="{0C8C3D51-A202-47E3-BDB1-21154D8C7681}"/>
          </ac:grpSpMkLst>
        </pc:grpChg>
        <pc:grpChg chg="add mod">
          <ac:chgData name="Alex Andres Velez Llaque" userId="edd8ff6c-0080-499d-80e7-dfef130ffe3d" providerId="ADAL" clId="{13281FC5-AB86-48A7-88D8-3C55A18AA0D3}" dt="2020-05-27T15:50:10.858" v="1288" actId="1038"/>
          <ac:grpSpMkLst>
            <pc:docMk/>
            <pc:sldMk cId="4228349159" sldId="301"/>
            <ac:grpSpMk id="443" creationId="{1F146FCE-6EC6-4335-B8C3-D31C1EB5C217}"/>
          </ac:grpSpMkLst>
        </pc:grpChg>
        <pc:grpChg chg="add mod">
          <ac:chgData name="Alex Andres Velez Llaque" userId="edd8ff6c-0080-499d-80e7-dfef130ffe3d" providerId="ADAL" clId="{13281FC5-AB86-48A7-88D8-3C55A18AA0D3}" dt="2020-05-27T15:59:10.658" v="1469" actId="1076"/>
          <ac:grpSpMkLst>
            <pc:docMk/>
            <pc:sldMk cId="4228349159" sldId="301"/>
            <ac:grpSpMk id="447" creationId="{C58FC9CA-4A72-4124-A93A-946C18D0BF33}"/>
          </ac:grpSpMkLst>
        </pc:grpChg>
        <pc:grpChg chg="add mod">
          <ac:chgData name="Alex Andres Velez Llaque" userId="edd8ff6c-0080-499d-80e7-dfef130ffe3d" providerId="ADAL" clId="{13281FC5-AB86-48A7-88D8-3C55A18AA0D3}" dt="2020-05-27T16:01:07.113" v="1531" actId="1076"/>
          <ac:grpSpMkLst>
            <pc:docMk/>
            <pc:sldMk cId="4228349159" sldId="301"/>
            <ac:grpSpMk id="451" creationId="{CF9D5210-1CC0-4881-AB8C-70327059F710}"/>
          </ac:grpSpMkLst>
        </pc:grpChg>
        <pc:grpChg chg="add mod">
          <ac:chgData name="Alex Andres Velez Llaque" userId="edd8ff6c-0080-499d-80e7-dfef130ffe3d" providerId="ADAL" clId="{13281FC5-AB86-48A7-88D8-3C55A18AA0D3}" dt="2020-05-27T16:26:55.221" v="1981" actId="1037"/>
          <ac:grpSpMkLst>
            <pc:docMk/>
            <pc:sldMk cId="4228349159" sldId="301"/>
            <ac:grpSpMk id="455" creationId="{EDE3365C-56EB-4CA6-BA96-F7BFFEA3B1EB}"/>
          </ac:grpSpMkLst>
        </pc:grpChg>
        <pc:grpChg chg="add mod">
          <ac:chgData name="Alex Andres Velez Llaque" userId="edd8ff6c-0080-499d-80e7-dfef130ffe3d" providerId="ADAL" clId="{13281FC5-AB86-48A7-88D8-3C55A18AA0D3}" dt="2020-05-27T16:07:31.735" v="1726" actId="1036"/>
          <ac:grpSpMkLst>
            <pc:docMk/>
            <pc:sldMk cId="4228349159" sldId="301"/>
            <ac:grpSpMk id="459" creationId="{E3DA9399-CB54-41CB-BD79-03DE04CB21AC}"/>
          </ac:grpSpMkLst>
        </pc:grpChg>
        <pc:grpChg chg="add mod">
          <ac:chgData name="Alex Andres Velez Llaque" userId="edd8ff6c-0080-499d-80e7-dfef130ffe3d" providerId="ADAL" clId="{13281FC5-AB86-48A7-88D8-3C55A18AA0D3}" dt="2020-05-27T15:40:01.716" v="953" actId="1076"/>
          <ac:grpSpMkLst>
            <pc:docMk/>
            <pc:sldMk cId="4228349159" sldId="301"/>
            <ac:grpSpMk id="463" creationId="{A13D48E0-7C33-4A28-A4E7-8088DF77D830}"/>
          </ac:grpSpMkLst>
        </pc:grpChg>
        <pc:grpChg chg="del">
          <ac:chgData name="Alex Andres Velez Llaque" userId="edd8ff6c-0080-499d-80e7-dfef130ffe3d" providerId="ADAL" clId="{13281FC5-AB86-48A7-88D8-3C55A18AA0D3}" dt="2020-05-27T15:07:18.123" v="652" actId="478"/>
          <ac:grpSpMkLst>
            <pc:docMk/>
            <pc:sldMk cId="4228349159" sldId="301"/>
            <ac:grpSpMk id="472" creationId="{00000000-0000-0000-0000-000000000000}"/>
          </ac:grpSpMkLst>
        </pc:grpChg>
        <pc:grpChg chg="del">
          <ac:chgData name="Alex Andres Velez Llaque" userId="edd8ff6c-0080-499d-80e7-dfef130ffe3d" providerId="ADAL" clId="{13281FC5-AB86-48A7-88D8-3C55A18AA0D3}" dt="2020-05-27T15:07:23.642" v="653" actId="478"/>
          <ac:grpSpMkLst>
            <pc:docMk/>
            <pc:sldMk cId="4228349159" sldId="301"/>
            <ac:grpSpMk id="528" creationId="{00000000-0000-0000-0000-000000000000}"/>
          </ac:grpSpMkLst>
        </pc:grpChg>
        <pc:grpChg chg="del">
          <ac:chgData name="Alex Andres Velez Llaque" userId="edd8ff6c-0080-499d-80e7-dfef130ffe3d" providerId="ADAL" clId="{13281FC5-AB86-48A7-88D8-3C55A18AA0D3}" dt="2020-05-27T15:07:23.642" v="653" actId="478"/>
          <ac:grpSpMkLst>
            <pc:docMk/>
            <pc:sldMk cId="4228349159" sldId="301"/>
            <ac:grpSpMk id="532" creationId="{00000000-0000-0000-0000-000000000000}"/>
          </ac:grpSpMkLst>
        </pc:grpChg>
        <pc:grpChg chg="del">
          <ac:chgData name="Alex Andres Velez Llaque" userId="edd8ff6c-0080-499d-80e7-dfef130ffe3d" providerId="ADAL" clId="{13281FC5-AB86-48A7-88D8-3C55A18AA0D3}" dt="2020-05-27T15:07:27.316" v="655" actId="478"/>
          <ac:grpSpMkLst>
            <pc:docMk/>
            <pc:sldMk cId="4228349159" sldId="301"/>
            <ac:grpSpMk id="538" creationId="{00000000-0000-0000-0000-000000000000}"/>
          </ac:grpSpMkLst>
        </pc:grpChg>
        <pc:grpChg chg="del">
          <ac:chgData name="Alex Andres Velez Llaque" userId="edd8ff6c-0080-499d-80e7-dfef130ffe3d" providerId="ADAL" clId="{13281FC5-AB86-48A7-88D8-3C55A18AA0D3}" dt="2020-05-27T15:07:27.316" v="655" actId="478"/>
          <ac:grpSpMkLst>
            <pc:docMk/>
            <pc:sldMk cId="4228349159" sldId="301"/>
            <ac:grpSpMk id="544" creationId="{00000000-0000-0000-0000-000000000000}"/>
          </ac:grpSpMkLst>
        </pc:grpChg>
        <pc:grpChg chg="add del mod">
          <ac:chgData name="Alex Andres Velez Llaque" userId="edd8ff6c-0080-499d-80e7-dfef130ffe3d" providerId="ADAL" clId="{13281FC5-AB86-48A7-88D8-3C55A18AA0D3}" dt="2020-05-27T16:33:56.909" v="2035" actId="478"/>
          <ac:grpSpMkLst>
            <pc:docMk/>
            <pc:sldMk cId="4228349159" sldId="301"/>
            <ac:grpSpMk id="590" creationId="{BCB87E42-F5C0-433A-8CE4-5FD5003AEDF2}"/>
          </ac:grpSpMkLst>
        </pc:grpChg>
        <pc:grpChg chg="add mod">
          <ac:chgData name="Alex Andres Velez Llaque" userId="edd8ff6c-0080-499d-80e7-dfef130ffe3d" providerId="ADAL" clId="{13281FC5-AB86-48A7-88D8-3C55A18AA0D3}" dt="2020-05-27T16:37:00.995" v="2054" actId="1037"/>
          <ac:grpSpMkLst>
            <pc:docMk/>
            <pc:sldMk cId="4228349159" sldId="301"/>
            <ac:grpSpMk id="904" creationId="{C98DA5EB-24AB-4633-8147-8B8F2158B977}"/>
          </ac:grpSpMkLst>
        </pc:grpChg>
        <pc:cxnChg chg="add mod">
          <ac:chgData name="Alex Andres Velez Llaque" userId="edd8ff6c-0080-499d-80e7-dfef130ffe3d" providerId="ADAL" clId="{13281FC5-AB86-48A7-88D8-3C55A18AA0D3}" dt="2020-05-27T15:40:45.868" v="969" actId="14100"/>
          <ac:cxnSpMkLst>
            <pc:docMk/>
            <pc:sldMk cId="4228349159" sldId="301"/>
            <ac:cxnSpMk id="469" creationId="{D6665A88-838D-482F-BF1D-3CB65255DA67}"/>
          </ac:cxnSpMkLst>
        </pc:cxnChg>
        <pc:cxnChg chg="del">
          <ac:chgData name="Alex Andres Velez Llaque" userId="edd8ff6c-0080-499d-80e7-dfef130ffe3d" providerId="ADAL" clId="{13281FC5-AB86-48A7-88D8-3C55A18AA0D3}" dt="2020-05-27T15:07:23.642" v="653" actId="478"/>
          <ac:cxnSpMkLst>
            <pc:docMk/>
            <pc:sldMk cId="4228349159" sldId="301"/>
            <ac:cxnSpMk id="516" creationId="{00000000-0000-0000-0000-000000000000}"/>
          </ac:cxnSpMkLst>
        </pc:cxnChg>
        <pc:cxnChg chg="del mod">
          <ac:chgData name="Alex Andres Velez Llaque" userId="edd8ff6c-0080-499d-80e7-dfef130ffe3d" providerId="ADAL" clId="{13281FC5-AB86-48A7-88D8-3C55A18AA0D3}" dt="2020-05-27T15:07:23.642" v="653" actId="478"/>
          <ac:cxnSpMkLst>
            <pc:docMk/>
            <pc:sldMk cId="4228349159" sldId="301"/>
            <ac:cxnSpMk id="517" creationId="{00000000-0000-0000-0000-000000000000}"/>
          </ac:cxnSpMkLst>
        </pc:cxnChg>
        <pc:cxnChg chg="del mod">
          <ac:chgData name="Alex Andres Velez Llaque" userId="edd8ff6c-0080-499d-80e7-dfef130ffe3d" providerId="ADAL" clId="{13281FC5-AB86-48A7-88D8-3C55A18AA0D3}" dt="2020-05-27T15:07:27.316" v="655" actId="478"/>
          <ac:cxnSpMkLst>
            <pc:docMk/>
            <pc:sldMk cId="4228349159" sldId="301"/>
            <ac:cxnSpMk id="518" creationId="{00000000-0000-0000-0000-000000000000}"/>
          </ac:cxnSpMkLst>
        </pc:cxnChg>
        <pc:cxnChg chg="del">
          <ac:chgData name="Alex Andres Velez Llaque" userId="edd8ff6c-0080-499d-80e7-dfef130ffe3d" providerId="ADAL" clId="{13281FC5-AB86-48A7-88D8-3C55A18AA0D3}" dt="2020-05-27T15:07:27.316" v="655" actId="478"/>
          <ac:cxnSpMkLst>
            <pc:docMk/>
            <pc:sldMk cId="4228349159" sldId="301"/>
            <ac:cxnSpMk id="519" creationId="{00000000-0000-0000-0000-000000000000}"/>
          </ac:cxnSpMkLst>
        </pc:cxnChg>
        <pc:cxnChg chg="add mod">
          <ac:chgData name="Alex Andres Velez Llaque" userId="edd8ff6c-0080-499d-80e7-dfef130ffe3d" providerId="ADAL" clId="{13281FC5-AB86-48A7-88D8-3C55A18AA0D3}" dt="2020-05-27T15:56:58.188" v="1413" actId="688"/>
          <ac:cxnSpMkLst>
            <pc:docMk/>
            <pc:sldMk cId="4228349159" sldId="301"/>
            <ac:cxnSpMk id="556" creationId="{A48F9414-D48D-405E-95AD-BE0AAE85224B}"/>
          </ac:cxnSpMkLst>
        </pc:cxnChg>
        <pc:cxnChg chg="add mod">
          <ac:chgData name="Alex Andres Velez Llaque" userId="edd8ff6c-0080-499d-80e7-dfef130ffe3d" providerId="ADAL" clId="{13281FC5-AB86-48A7-88D8-3C55A18AA0D3}" dt="2020-05-27T15:53:08.242" v="1361" actId="14100"/>
          <ac:cxnSpMkLst>
            <pc:docMk/>
            <pc:sldMk cId="4228349159" sldId="301"/>
            <ac:cxnSpMk id="559" creationId="{69AB819B-2A3F-4238-89D5-F4073BC25EDD}"/>
          </ac:cxnSpMkLst>
        </pc:cxnChg>
        <pc:cxnChg chg="add mod">
          <ac:chgData name="Alex Andres Velez Llaque" userId="edd8ff6c-0080-499d-80e7-dfef130ffe3d" providerId="ADAL" clId="{13281FC5-AB86-48A7-88D8-3C55A18AA0D3}" dt="2020-05-27T15:53:51.779" v="1368" actId="14100"/>
          <ac:cxnSpMkLst>
            <pc:docMk/>
            <pc:sldMk cId="4228349159" sldId="301"/>
            <ac:cxnSpMk id="563" creationId="{27E74733-55AD-41FA-A212-569DC3647A6E}"/>
          </ac:cxnSpMkLst>
        </pc:cxnChg>
        <pc:cxnChg chg="add mod">
          <ac:chgData name="Alex Andres Velez Llaque" userId="edd8ff6c-0080-499d-80e7-dfef130ffe3d" providerId="ADAL" clId="{13281FC5-AB86-48A7-88D8-3C55A18AA0D3}" dt="2020-05-27T16:10:08.620" v="1810" actId="1037"/>
          <ac:cxnSpMkLst>
            <pc:docMk/>
            <pc:sldMk cId="4228349159" sldId="301"/>
            <ac:cxnSpMk id="566" creationId="{32ED8ECC-30C6-47FC-9629-33055FC16E9A}"/>
          </ac:cxnSpMkLst>
        </pc:cxnChg>
        <pc:cxnChg chg="add mod">
          <ac:chgData name="Alex Andres Velez Llaque" userId="edd8ff6c-0080-499d-80e7-dfef130ffe3d" providerId="ADAL" clId="{13281FC5-AB86-48A7-88D8-3C55A18AA0D3}" dt="2020-05-27T15:57:37.930" v="1416" actId="14100"/>
          <ac:cxnSpMkLst>
            <pc:docMk/>
            <pc:sldMk cId="4228349159" sldId="301"/>
            <ac:cxnSpMk id="569" creationId="{F5CBE8F4-75E3-44A2-A84A-BF47509718DB}"/>
          </ac:cxnSpMkLst>
        </pc:cxnChg>
        <pc:cxnChg chg="add mod">
          <ac:chgData name="Alex Andres Velez Llaque" userId="edd8ff6c-0080-499d-80e7-dfef130ffe3d" providerId="ADAL" clId="{13281FC5-AB86-48A7-88D8-3C55A18AA0D3}" dt="2020-05-27T15:59:27.202" v="1473" actId="14100"/>
          <ac:cxnSpMkLst>
            <pc:docMk/>
            <pc:sldMk cId="4228349159" sldId="301"/>
            <ac:cxnSpMk id="573" creationId="{D9D38856-AF11-4521-A22B-48A8B007B29F}"/>
          </ac:cxnSpMkLst>
        </pc:cxnChg>
        <pc:cxnChg chg="add mod">
          <ac:chgData name="Alex Andres Velez Llaque" userId="edd8ff6c-0080-499d-80e7-dfef130ffe3d" providerId="ADAL" clId="{13281FC5-AB86-48A7-88D8-3C55A18AA0D3}" dt="2020-05-27T16:11:41.545" v="1871" actId="14100"/>
          <ac:cxnSpMkLst>
            <pc:docMk/>
            <pc:sldMk cId="4228349159" sldId="301"/>
            <ac:cxnSpMk id="576" creationId="{2F2272AE-2947-45FB-9F8E-0E2097F14777}"/>
          </ac:cxnSpMkLst>
        </pc:cxnChg>
        <pc:cxnChg chg="add mod">
          <ac:chgData name="Alex Andres Velez Llaque" userId="edd8ff6c-0080-499d-80e7-dfef130ffe3d" providerId="ADAL" clId="{13281FC5-AB86-48A7-88D8-3C55A18AA0D3}" dt="2020-05-27T16:07:31.735" v="1726" actId="1036"/>
          <ac:cxnSpMkLst>
            <pc:docMk/>
            <pc:sldMk cId="4228349159" sldId="301"/>
            <ac:cxnSpMk id="579" creationId="{45E76E80-C41E-4C75-B8CE-8EF8A57BC1BB}"/>
          </ac:cxnSpMkLst>
        </pc:cxnChg>
        <pc:cxnChg chg="add mod">
          <ac:chgData name="Alex Andres Velez Llaque" userId="edd8ff6c-0080-499d-80e7-dfef130ffe3d" providerId="ADAL" clId="{13281FC5-AB86-48A7-88D8-3C55A18AA0D3}" dt="2020-05-27T16:27:22.560" v="1992" actId="14100"/>
          <ac:cxnSpMkLst>
            <pc:docMk/>
            <pc:sldMk cId="4228349159" sldId="301"/>
            <ac:cxnSpMk id="582" creationId="{ABE871B9-F4EE-46F6-AD6E-8C32F86F8452}"/>
          </ac:cxnSpMkLst>
        </pc:cxnChg>
        <pc:cxnChg chg="add mod">
          <ac:chgData name="Alex Andres Velez Llaque" userId="edd8ff6c-0080-499d-80e7-dfef130ffe3d" providerId="ADAL" clId="{13281FC5-AB86-48A7-88D8-3C55A18AA0D3}" dt="2020-05-27T16:12:30.290" v="1900" actId="14100"/>
          <ac:cxnSpMkLst>
            <pc:docMk/>
            <pc:sldMk cId="4228349159" sldId="301"/>
            <ac:cxnSpMk id="587" creationId="{41DFC564-DE51-48C7-AC7B-2A56459791C8}"/>
          </ac:cxnSpMkLst>
        </pc:cxnChg>
      </pc:sldChg>
      <pc:sldChg chg="addSp delSp modSp add del">
        <pc:chgData name="Alex Andres Velez Llaque" userId="edd8ff6c-0080-499d-80e7-dfef130ffe3d" providerId="ADAL" clId="{13281FC5-AB86-48A7-88D8-3C55A18AA0D3}" dt="2020-05-27T18:33:48.944" v="2683" actId="2696"/>
        <pc:sldMkLst>
          <pc:docMk/>
          <pc:sldMk cId="942516732" sldId="302"/>
        </pc:sldMkLst>
        <pc:spChg chg="add del mod">
          <ac:chgData name="Alex Andres Velez Llaque" userId="edd8ff6c-0080-499d-80e7-dfef130ffe3d" providerId="ADAL" clId="{13281FC5-AB86-48A7-88D8-3C55A18AA0D3}" dt="2020-05-27T18:03:45.165" v="2106" actId="478"/>
          <ac:spMkLst>
            <pc:docMk/>
            <pc:sldMk cId="942516732" sldId="302"/>
            <ac:spMk id="3" creationId="{7CE38278-E470-4265-970A-CD3BAEE708EA}"/>
          </ac:spMkLst>
        </pc:spChg>
        <pc:spChg chg="add del mod">
          <ac:chgData name="Alex Andres Velez Llaque" userId="edd8ff6c-0080-499d-80e7-dfef130ffe3d" providerId="ADAL" clId="{13281FC5-AB86-48A7-88D8-3C55A18AA0D3}" dt="2020-05-27T18:03:49.257" v="2109" actId="478"/>
          <ac:spMkLst>
            <pc:docMk/>
            <pc:sldMk cId="942516732" sldId="302"/>
            <ac:spMk id="5" creationId="{D685DA0E-AFB2-4851-A7A2-8B8FB4F691B8}"/>
          </ac:spMkLst>
        </pc:spChg>
        <pc:spChg chg="add del mod">
          <ac:chgData name="Alex Andres Velez Llaque" userId="edd8ff6c-0080-499d-80e7-dfef130ffe3d" providerId="ADAL" clId="{13281FC5-AB86-48A7-88D8-3C55A18AA0D3}" dt="2020-05-27T18:06:44.973" v="2151"/>
          <ac:spMkLst>
            <pc:docMk/>
            <pc:sldMk cId="942516732" sldId="302"/>
            <ac:spMk id="8" creationId="{6318F4AC-210B-4321-BF89-03206CC7155B}"/>
          </ac:spMkLst>
        </pc:spChg>
        <pc:spChg chg="add del mod">
          <ac:chgData name="Alex Andres Velez Llaque" userId="edd8ff6c-0080-499d-80e7-dfef130ffe3d" providerId="ADAL" clId="{13281FC5-AB86-48A7-88D8-3C55A18AA0D3}" dt="2020-05-27T18:06:44.973" v="2151"/>
          <ac:spMkLst>
            <pc:docMk/>
            <pc:sldMk cId="942516732" sldId="302"/>
            <ac:spMk id="9" creationId="{9EEE532E-1462-493D-9681-769EDB509788}"/>
          </ac:spMkLst>
        </pc:spChg>
        <pc:spChg chg="add del mod">
          <ac:chgData name="Alex Andres Velez Llaque" userId="edd8ff6c-0080-499d-80e7-dfef130ffe3d" providerId="ADAL" clId="{13281FC5-AB86-48A7-88D8-3C55A18AA0D3}" dt="2020-05-27T18:07:46.113" v="2172" actId="478"/>
          <ac:spMkLst>
            <pc:docMk/>
            <pc:sldMk cId="942516732" sldId="302"/>
            <ac:spMk id="11" creationId="{218A8FA1-40B3-4A6E-92F8-43DFD5847990}"/>
          </ac:spMkLst>
        </pc:spChg>
        <pc:spChg chg="add del mod">
          <ac:chgData name="Alex Andres Velez Llaque" userId="edd8ff6c-0080-499d-80e7-dfef130ffe3d" providerId="ADAL" clId="{13281FC5-AB86-48A7-88D8-3C55A18AA0D3}" dt="2020-05-27T18:07:46.113" v="2172" actId="478"/>
          <ac:spMkLst>
            <pc:docMk/>
            <pc:sldMk cId="942516732" sldId="302"/>
            <ac:spMk id="13" creationId="{B9F6F96F-FEFE-48C8-83A0-CFEA31F930EC}"/>
          </ac:spMkLst>
        </pc:spChg>
        <pc:spChg chg="add mod ord">
          <ac:chgData name="Alex Andres Velez Llaque" userId="edd8ff6c-0080-499d-80e7-dfef130ffe3d" providerId="ADAL" clId="{13281FC5-AB86-48A7-88D8-3C55A18AA0D3}" dt="2020-05-27T18:28:14.911" v="2582" actId="1038"/>
          <ac:spMkLst>
            <pc:docMk/>
            <pc:sldMk cId="942516732" sldId="302"/>
            <ac:spMk id="47" creationId="{FC4C64FB-9B9F-46B0-AD47-E772BCF967FC}"/>
          </ac:spMkLst>
        </pc:spChg>
        <pc:spChg chg="add del">
          <ac:chgData name="Alex Andres Velez Llaque" userId="edd8ff6c-0080-499d-80e7-dfef130ffe3d" providerId="ADAL" clId="{13281FC5-AB86-48A7-88D8-3C55A18AA0D3}" dt="2020-05-27T18:06:42.489" v="2149"/>
          <ac:spMkLst>
            <pc:docMk/>
            <pc:sldMk cId="942516732" sldId="302"/>
            <ac:spMk id="49" creationId="{5D315E78-FEF4-4426-B998-906D04923C52}"/>
          </ac:spMkLst>
        </pc:spChg>
        <pc:spChg chg="add del">
          <ac:chgData name="Alex Andres Velez Llaque" userId="edd8ff6c-0080-499d-80e7-dfef130ffe3d" providerId="ADAL" clId="{13281FC5-AB86-48A7-88D8-3C55A18AA0D3}" dt="2020-05-27T18:06:42.489" v="2149"/>
          <ac:spMkLst>
            <pc:docMk/>
            <pc:sldMk cId="942516732" sldId="302"/>
            <ac:spMk id="50" creationId="{8AFE0ECC-D4AA-4471-9326-FD1488746BE5}"/>
          </ac:spMkLst>
        </pc:spChg>
        <pc:spChg chg="add del">
          <ac:chgData name="Alex Andres Velez Llaque" userId="edd8ff6c-0080-499d-80e7-dfef130ffe3d" providerId="ADAL" clId="{13281FC5-AB86-48A7-88D8-3C55A18AA0D3}" dt="2020-05-27T18:06:42.489" v="2149"/>
          <ac:spMkLst>
            <pc:docMk/>
            <pc:sldMk cId="942516732" sldId="302"/>
            <ac:spMk id="51" creationId="{A0BF106C-C22F-45E3-A58A-B1DBB7C254C9}"/>
          </ac:spMkLst>
        </pc:spChg>
        <pc:spChg chg="add del mod">
          <ac:chgData name="Alex Andres Velez Llaque" userId="edd8ff6c-0080-499d-80e7-dfef130ffe3d" providerId="ADAL" clId="{13281FC5-AB86-48A7-88D8-3C55A18AA0D3}" dt="2020-05-27T18:06:41.897" v="2148"/>
          <ac:spMkLst>
            <pc:docMk/>
            <pc:sldMk cId="942516732" sldId="302"/>
            <ac:spMk id="65" creationId="{A5192C2D-B2D8-474D-B1E2-57A1759E3EF9}"/>
          </ac:spMkLst>
        </pc:spChg>
        <pc:spChg chg="add del mod">
          <ac:chgData name="Alex Andres Velez Llaque" userId="edd8ff6c-0080-499d-80e7-dfef130ffe3d" providerId="ADAL" clId="{13281FC5-AB86-48A7-88D8-3C55A18AA0D3}" dt="2020-05-27T18:06:41.897" v="2148"/>
          <ac:spMkLst>
            <pc:docMk/>
            <pc:sldMk cId="942516732" sldId="302"/>
            <ac:spMk id="66" creationId="{3F3E4652-C78C-4512-990C-C79C90E767D0}"/>
          </ac:spMkLst>
        </pc:spChg>
        <pc:spChg chg="add del mod">
          <ac:chgData name="Alex Andres Velez Llaque" userId="edd8ff6c-0080-499d-80e7-dfef130ffe3d" providerId="ADAL" clId="{13281FC5-AB86-48A7-88D8-3C55A18AA0D3}" dt="2020-05-27T18:06:41.897" v="2148"/>
          <ac:spMkLst>
            <pc:docMk/>
            <pc:sldMk cId="942516732" sldId="302"/>
            <ac:spMk id="67" creationId="{3065F5DC-A0A8-4D35-B375-2ABD890334B3}"/>
          </ac:spMkLst>
        </pc:spChg>
        <pc:spChg chg="add mod">
          <ac:chgData name="Alex Andres Velez Llaque" userId="edd8ff6c-0080-499d-80e7-dfef130ffe3d" providerId="ADAL" clId="{13281FC5-AB86-48A7-88D8-3C55A18AA0D3}" dt="2020-05-27T18:14:40.836" v="2449" actId="1037"/>
          <ac:spMkLst>
            <pc:docMk/>
            <pc:sldMk cId="942516732" sldId="302"/>
            <ac:spMk id="83" creationId="{BC257093-B6D5-45F8-A921-038BE5534425}"/>
          </ac:spMkLst>
        </pc:spChg>
        <pc:spChg chg="add mod">
          <ac:chgData name="Alex Andres Velez Llaque" userId="edd8ff6c-0080-499d-80e7-dfef130ffe3d" providerId="ADAL" clId="{13281FC5-AB86-48A7-88D8-3C55A18AA0D3}" dt="2020-05-27T18:14:40.836" v="2449" actId="1037"/>
          <ac:spMkLst>
            <pc:docMk/>
            <pc:sldMk cId="942516732" sldId="302"/>
            <ac:spMk id="84" creationId="{41D25F15-F4CD-438D-A30E-6856C001C0F2}"/>
          </ac:spMkLst>
        </pc:spChg>
        <pc:spChg chg="add mod">
          <ac:chgData name="Alex Andres Velez Llaque" userId="edd8ff6c-0080-499d-80e7-dfef130ffe3d" providerId="ADAL" clId="{13281FC5-AB86-48A7-88D8-3C55A18AA0D3}" dt="2020-05-27T18:06:49.873" v="2153" actId="1076"/>
          <ac:spMkLst>
            <pc:docMk/>
            <pc:sldMk cId="942516732" sldId="302"/>
            <ac:spMk id="85" creationId="{CAB67C5D-C72A-406D-B1C7-ED3675FDC292}"/>
          </ac:spMkLst>
        </pc:spChg>
        <pc:spChg chg="add mod">
          <ac:chgData name="Alex Andres Velez Llaque" userId="edd8ff6c-0080-499d-80e7-dfef130ffe3d" providerId="ADAL" clId="{13281FC5-AB86-48A7-88D8-3C55A18AA0D3}" dt="2020-05-27T18:14:40.836" v="2449" actId="1037"/>
          <ac:spMkLst>
            <pc:docMk/>
            <pc:sldMk cId="942516732" sldId="302"/>
            <ac:spMk id="99" creationId="{8F1CD4B4-62D7-4339-9CA5-9E36268415CD}"/>
          </ac:spMkLst>
        </pc:spChg>
        <pc:spChg chg="add mod">
          <ac:chgData name="Alex Andres Velez Llaque" userId="edd8ff6c-0080-499d-80e7-dfef130ffe3d" providerId="ADAL" clId="{13281FC5-AB86-48A7-88D8-3C55A18AA0D3}" dt="2020-05-27T18:17:49.113" v="2485" actId="1076"/>
          <ac:spMkLst>
            <pc:docMk/>
            <pc:sldMk cId="942516732" sldId="302"/>
            <ac:spMk id="100" creationId="{7EB7D538-8ACF-4977-9F76-5062DB9D09E8}"/>
          </ac:spMkLst>
        </pc:spChg>
        <pc:spChg chg="add mod">
          <ac:chgData name="Alex Andres Velez Llaque" userId="edd8ff6c-0080-499d-80e7-dfef130ffe3d" providerId="ADAL" clId="{13281FC5-AB86-48A7-88D8-3C55A18AA0D3}" dt="2020-05-27T18:06:54.913" v="2155" actId="1076"/>
          <ac:spMkLst>
            <pc:docMk/>
            <pc:sldMk cId="942516732" sldId="302"/>
            <ac:spMk id="101" creationId="{922F5D67-E930-4F35-9A54-5B7EF6DF5392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19" creationId="{966383B2-704C-4A87-B835-D9D0B83FD0E7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20" creationId="{CAB72894-587D-49B8-9076-118E3C012314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21" creationId="{F630F779-9CE2-4965-9DAD-BFEA4195D6DB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35" creationId="{E6F351A7-7AED-4FD1-A718-901526388ACA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36" creationId="{F776A092-3FA1-45FD-92C7-E7B8C6C642C2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37" creationId="{1873980A-B46F-4AB7-93F1-13D3C8259EA0}"/>
          </ac:spMkLst>
        </pc:spChg>
        <pc:spChg chg="add mod">
          <ac:chgData name="Alex Andres Velez Llaque" userId="edd8ff6c-0080-499d-80e7-dfef130ffe3d" providerId="ADAL" clId="{13281FC5-AB86-48A7-88D8-3C55A18AA0D3}" dt="2020-05-27T18:22:50.898" v="2526" actId="1076"/>
          <ac:spMkLst>
            <pc:docMk/>
            <pc:sldMk cId="942516732" sldId="302"/>
            <ac:spMk id="151" creationId="{C815E1E2-987A-4D05-A6A9-A1E6CB412551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52" creationId="{D380D6C4-94D0-435B-8157-A1DBA23D9B92}"/>
          </ac:spMkLst>
        </pc:spChg>
        <pc:spChg chg="add mod">
          <ac:chgData name="Alex Andres Velez Llaque" userId="edd8ff6c-0080-499d-80e7-dfef130ffe3d" providerId="ADAL" clId="{13281FC5-AB86-48A7-88D8-3C55A18AA0D3}" dt="2020-05-27T18:15:52.202" v="2480" actId="1038"/>
          <ac:spMkLst>
            <pc:docMk/>
            <pc:sldMk cId="942516732" sldId="302"/>
            <ac:spMk id="153" creationId="{9F542F72-C6D2-4487-B985-68BB9105EA9B}"/>
          </ac:spMkLst>
        </pc:spChg>
        <pc:spChg chg="mod topLvl">
          <ac:chgData name="Alex Andres Velez Llaque" userId="edd8ff6c-0080-499d-80e7-dfef130ffe3d" providerId="ADAL" clId="{13281FC5-AB86-48A7-88D8-3C55A18AA0D3}" dt="2020-05-27T18:24:28.429" v="2565" actId="164"/>
          <ac:spMkLst>
            <pc:docMk/>
            <pc:sldMk cId="942516732" sldId="302"/>
            <ac:spMk id="187" creationId="{9BFFD9AE-5E94-404A-8A6D-F88A978C8C15}"/>
          </ac:spMkLst>
        </pc:spChg>
        <pc:spChg chg="mod topLvl">
          <ac:chgData name="Alex Andres Velez Llaque" userId="edd8ff6c-0080-499d-80e7-dfef130ffe3d" providerId="ADAL" clId="{13281FC5-AB86-48A7-88D8-3C55A18AA0D3}" dt="2020-05-27T18:24:28.429" v="2565" actId="164"/>
          <ac:spMkLst>
            <pc:docMk/>
            <pc:sldMk cId="942516732" sldId="302"/>
            <ac:spMk id="188" creationId="{8EA52117-7F6A-49A5-9D77-BAAC4A9ECA39}"/>
          </ac:spMkLst>
        </pc:spChg>
        <pc:spChg chg="mod">
          <ac:chgData name="Alex Andres Velez Llaque" userId="edd8ff6c-0080-499d-80e7-dfef130ffe3d" providerId="ADAL" clId="{13281FC5-AB86-48A7-88D8-3C55A18AA0D3}" dt="2020-05-27T18:23:49.089" v="2555" actId="207"/>
          <ac:spMkLst>
            <pc:docMk/>
            <pc:sldMk cId="942516732" sldId="302"/>
            <ac:spMk id="189" creationId="{A2486DA6-BC2A-4BD9-814F-EE7650FF6D68}"/>
          </ac:spMkLst>
        </pc:spChg>
        <pc:spChg chg="mod">
          <ac:chgData name="Alex Andres Velez Llaque" userId="edd8ff6c-0080-499d-80e7-dfef130ffe3d" providerId="ADAL" clId="{13281FC5-AB86-48A7-88D8-3C55A18AA0D3}" dt="2020-05-27T18:23:58.250" v="2562" actId="207"/>
          <ac:spMkLst>
            <pc:docMk/>
            <pc:sldMk cId="942516732" sldId="302"/>
            <ac:spMk id="190" creationId="{9358D9BB-8CD0-4D25-87C2-F46DAFAFC38A}"/>
          </ac:spMkLst>
        </pc:spChg>
        <pc:spChg chg="add del mod">
          <ac:chgData name="Alex Andres Velez Llaque" userId="edd8ff6c-0080-499d-80e7-dfef130ffe3d" providerId="ADAL" clId="{13281FC5-AB86-48A7-88D8-3C55A18AA0D3}" dt="2020-05-27T18:29:21.395" v="2591" actId="478"/>
          <ac:spMkLst>
            <pc:docMk/>
            <pc:sldMk cId="942516732" sldId="302"/>
            <ac:spMk id="207" creationId="{BF2C1E57-5C23-48F1-A49F-ACA051431BA0}"/>
          </ac:spMkLst>
        </pc:spChg>
        <pc:spChg chg="mod">
          <ac:chgData name="Alex Andres Velez Llaque" userId="edd8ff6c-0080-499d-80e7-dfef130ffe3d" providerId="ADAL" clId="{13281FC5-AB86-48A7-88D8-3C55A18AA0D3}" dt="2020-05-27T18:08:55.412" v="2199" actId="20577"/>
          <ac:spMkLst>
            <pc:docMk/>
            <pc:sldMk cId="942516732" sldId="302"/>
            <ac:spMk id="268" creationId="{00000000-0000-0000-0000-000000000000}"/>
          </ac:spMkLst>
        </pc:spChg>
        <pc:spChg chg="add del mod">
          <ac:chgData name="Alex Andres Velez Llaque" userId="edd8ff6c-0080-499d-80e7-dfef130ffe3d" providerId="ADAL" clId="{13281FC5-AB86-48A7-88D8-3C55A18AA0D3}" dt="2020-05-27T18:14:40.836" v="2449" actId="1037"/>
          <ac:spMkLst>
            <pc:docMk/>
            <pc:sldMk cId="942516732" sldId="302"/>
            <ac:spMk id="269" creationId="{00000000-0000-0000-0000-000000000000}"/>
          </ac:spMkLst>
        </pc:spChg>
        <pc:spChg chg="add del mod">
          <ac:chgData name="Alex Andres Velez Llaque" userId="edd8ff6c-0080-499d-80e7-dfef130ffe3d" providerId="ADAL" clId="{13281FC5-AB86-48A7-88D8-3C55A18AA0D3}" dt="2020-05-27T18:14:40.836" v="2449" actId="1037"/>
          <ac:spMkLst>
            <pc:docMk/>
            <pc:sldMk cId="942516732" sldId="302"/>
            <ac:spMk id="270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8:03:46.681" v="2107" actId="478"/>
          <ac:spMkLst>
            <pc:docMk/>
            <pc:sldMk cId="942516732" sldId="302"/>
            <ac:spMk id="271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8:03:43.448" v="2105" actId="478"/>
          <ac:spMkLst>
            <pc:docMk/>
            <pc:sldMk cId="942516732" sldId="302"/>
            <ac:spMk id="272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8:07:44.107" v="2171" actId="478"/>
          <ac:spMkLst>
            <pc:docMk/>
            <pc:sldMk cId="942516732" sldId="302"/>
            <ac:spMk id="273" creationId="{00000000-0000-0000-0000-000000000000}"/>
          </ac:spMkLst>
        </pc:spChg>
        <pc:spChg chg="del mod">
          <ac:chgData name="Alex Andres Velez Llaque" userId="edd8ff6c-0080-499d-80e7-dfef130ffe3d" providerId="ADAL" clId="{13281FC5-AB86-48A7-88D8-3C55A18AA0D3}" dt="2020-05-27T18:07:44.107" v="2171" actId="478"/>
          <ac:spMkLst>
            <pc:docMk/>
            <pc:sldMk cId="942516732" sldId="302"/>
            <ac:spMk id="274" creationId="{00000000-0000-0000-0000-000000000000}"/>
          </ac:spMkLst>
        </pc:spChg>
        <pc:spChg chg="add del mod">
          <ac:chgData name="Alex Andres Velez Llaque" userId="edd8ff6c-0080-499d-80e7-dfef130ffe3d" providerId="ADAL" clId="{13281FC5-AB86-48A7-88D8-3C55A18AA0D3}" dt="2020-05-27T18:06:44.973" v="2151"/>
          <ac:spMkLst>
            <pc:docMk/>
            <pc:sldMk cId="942516732" sldId="302"/>
            <ac:spMk id="277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8:03:43.448" v="2105" actId="478"/>
          <ac:spMkLst>
            <pc:docMk/>
            <pc:sldMk cId="942516732" sldId="302"/>
            <ac:spMk id="278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7T18:07:44.107" v="2171" actId="478"/>
          <ac:spMkLst>
            <pc:docMk/>
            <pc:sldMk cId="942516732" sldId="302"/>
            <ac:spMk id="279" creationId="{00000000-0000-0000-0000-000000000000}"/>
          </ac:spMkLst>
        </pc:spChg>
        <pc:grpChg chg="add mod">
          <ac:chgData name="Alex Andres Velez Llaque" userId="edd8ff6c-0080-499d-80e7-dfef130ffe3d" providerId="ADAL" clId="{13281FC5-AB86-48A7-88D8-3C55A18AA0D3}" dt="2020-05-27T18:25:13.896" v="2576" actId="1076"/>
          <ac:grpSpMkLst>
            <pc:docMk/>
            <pc:sldMk cId="942516732" sldId="302"/>
            <ac:grpSpMk id="16" creationId="{3CB31B49-EBF9-41D8-9D59-D78EBAA4BA6C}"/>
          </ac:grpSpMkLst>
        </pc:grpChg>
        <pc:grpChg chg="add del mod">
          <ac:chgData name="Alex Andres Velez Llaque" userId="edd8ff6c-0080-499d-80e7-dfef130ffe3d" providerId="ADAL" clId="{13281FC5-AB86-48A7-88D8-3C55A18AA0D3}" dt="2020-05-27T18:06:42.489" v="2149"/>
          <ac:grpSpMkLst>
            <pc:docMk/>
            <pc:sldMk cId="942516732" sldId="302"/>
            <ac:grpSpMk id="52" creationId="{5DD0F7AD-421A-44FA-953A-6BD7EC2DB46F}"/>
          </ac:grpSpMkLst>
        </pc:grpChg>
        <pc:grpChg chg="add del mod">
          <ac:chgData name="Alex Andres Velez Llaque" userId="edd8ff6c-0080-499d-80e7-dfef130ffe3d" providerId="ADAL" clId="{13281FC5-AB86-48A7-88D8-3C55A18AA0D3}" dt="2020-05-27T18:06:41.897" v="2148"/>
          <ac:grpSpMkLst>
            <pc:docMk/>
            <pc:sldMk cId="942516732" sldId="302"/>
            <ac:grpSpMk id="68" creationId="{07B6EF8A-1ED3-4197-8DC1-99697E7749C9}"/>
          </ac:grpSpMkLst>
        </pc:grpChg>
        <pc:grpChg chg="add del mod">
          <ac:chgData name="Alex Andres Velez Llaque" userId="edd8ff6c-0080-499d-80e7-dfef130ffe3d" providerId="ADAL" clId="{13281FC5-AB86-48A7-88D8-3C55A18AA0D3}" dt="2020-05-27T18:27:54.786" v="2578" actId="478"/>
          <ac:grpSpMkLst>
            <pc:docMk/>
            <pc:sldMk cId="942516732" sldId="302"/>
            <ac:grpSpMk id="86" creationId="{D78D29DB-8E76-40E4-A1D6-221B9B705033}"/>
          </ac:grpSpMkLst>
        </pc:grpChg>
        <pc:grpChg chg="add del mod">
          <ac:chgData name="Alex Andres Velez Llaque" userId="edd8ff6c-0080-499d-80e7-dfef130ffe3d" providerId="ADAL" clId="{13281FC5-AB86-48A7-88D8-3C55A18AA0D3}" dt="2020-05-27T18:17:53.515" v="2486" actId="478"/>
          <ac:grpSpMkLst>
            <pc:docMk/>
            <pc:sldMk cId="942516732" sldId="302"/>
            <ac:grpSpMk id="102" creationId="{C6A23AAE-1F8E-4174-829D-642831285D2C}"/>
          </ac:grpSpMkLst>
        </pc:grpChg>
        <pc:grpChg chg="add del mod">
          <ac:chgData name="Alex Andres Velez Llaque" userId="edd8ff6c-0080-499d-80e7-dfef130ffe3d" providerId="ADAL" clId="{13281FC5-AB86-48A7-88D8-3C55A18AA0D3}" dt="2020-05-27T18:13:25.857" v="2392" actId="478"/>
          <ac:grpSpMkLst>
            <pc:docMk/>
            <pc:sldMk cId="942516732" sldId="302"/>
            <ac:grpSpMk id="122" creationId="{3040A3D8-4155-4BB2-A25D-3F91F445D220}"/>
          </ac:grpSpMkLst>
        </pc:grpChg>
        <pc:grpChg chg="add del mod">
          <ac:chgData name="Alex Andres Velez Llaque" userId="edd8ff6c-0080-499d-80e7-dfef130ffe3d" providerId="ADAL" clId="{13281FC5-AB86-48A7-88D8-3C55A18AA0D3}" dt="2020-05-27T18:20:57.780" v="2500" actId="478"/>
          <ac:grpSpMkLst>
            <pc:docMk/>
            <pc:sldMk cId="942516732" sldId="302"/>
            <ac:grpSpMk id="138" creationId="{93DBC1E8-B360-4A93-B7C8-D726057FC171}"/>
          </ac:grpSpMkLst>
        </pc:grpChg>
        <pc:grpChg chg="add del mod">
          <ac:chgData name="Alex Andres Velez Llaque" userId="edd8ff6c-0080-499d-80e7-dfef130ffe3d" providerId="ADAL" clId="{13281FC5-AB86-48A7-88D8-3C55A18AA0D3}" dt="2020-05-27T18:19:01.089" v="2491" actId="478"/>
          <ac:grpSpMkLst>
            <pc:docMk/>
            <pc:sldMk cId="942516732" sldId="302"/>
            <ac:grpSpMk id="154" creationId="{35E83ED6-ED6E-46EB-88EE-C1419695E7E8}"/>
          </ac:grpSpMkLst>
        </pc:grpChg>
        <pc:grpChg chg="add mod">
          <ac:chgData name="Alex Andres Velez Llaque" userId="edd8ff6c-0080-499d-80e7-dfef130ffe3d" providerId="ADAL" clId="{13281FC5-AB86-48A7-88D8-3C55A18AA0D3}" dt="2020-05-27T18:18:01.633" v="2489" actId="207"/>
          <ac:grpSpMkLst>
            <pc:docMk/>
            <pc:sldMk cId="942516732" sldId="302"/>
            <ac:grpSpMk id="169" creationId="{5529FFC3-6C60-4DCB-90C8-32530D7D868E}"/>
          </ac:grpSpMkLst>
        </pc:grpChg>
        <pc:grpChg chg="add mod">
          <ac:chgData name="Alex Andres Velez Llaque" userId="edd8ff6c-0080-499d-80e7-dfef130ffe3d" providerId="ADAL" clId="{13281FC5-AB86-48A7-88D8-3C55A18AA0D3}" dt="2020-05-27T18:19:14.006" v="2497" actId="1035"/>
          <ac:grpSpMkLst>
            <pc:docMk/>
            <pc:sldMk cId="942516732" sldId="302"/>
            <ac:grpSpMk id="175" creationId="{84D44C9A-C5A9-4296-AF79-E77002366B64}"/>
          </ac:grpSpMkLst>
        </pc:grpChg>
        <pc:grpChg chg="add mod">
          <ac:chgData name="Alex Andres Velez Llaque" userId="edd8ff6c-0080-499d-80e7-dfef130ffe3d" providerId="ADAL" clId="{13281FC5-AB86-48A7-88D8-3C55A18AA0D3}" dt="2020-05-27T18:21:17.009" v="2504" actId="207"/>
          <ac:grpSpMkLst>
            <pc:docMk/>
            <pc:sldMk cId="942516732" sldId="302"/>
            <ac:grpSpMk id="182" creationId="{657EFC3E-41D2-43FE-837C-F45AAFCC1F8F}"/>
          </ac:grpSpMkLst>
        </pc:grpChg>
        <pc:grpChg chg="add del mod">
          <ac:chgData name="Alex Andres Velez Llaque" userId="edd8ff6c-0080-499d-80e7-dfef130ffe3d" providerId="ADAL" clId="{13281FC5-AB86-48A7-88D8-3C55A18AA0D3}" dt="2020-05-27T18:23:14.427" v="2534" actId="165"/>
          <ac:grpSpMkLst>
            <pc:docMk/>
            <pc:sldMk cId="942516732" sldId="302"/>
            <ac:grpSpMk id="185" creationId="{53B946D4-C6CC-4692-B74C-9909E9C7B0D3}"/>
          </ac:grpSpMkLst>
        </pc:grpChg>
        <pc:grpChg chg="mod topLvl">
          <ac:chgData name="Alex Andres Velez Llaque" userId="edd8ff6c-0080-499d-80e7-dfef130ffe3d" providerId="ADAL" clId="{13281FC5-AB86-48A7-88D8-3C55A18AA0D3}" dt="2020-05-27T18:24:28.429" v="2565" actId="164"/>
          <ac:grpSpMkLst>
            <pc:docMk/>
            <pc:sldMk cId="942516732" sldId="302"/>
            <ac:grpSpMk id="186" creationId="{20F221A6-4012-4099-A11A-98CE796D6D81}"/>
          </ac:grpSpMkLst>
        </pc:grpChg>
        <pc:grpChg chg="add del mod">
          <ac:chgData name="Alex Andres Velez Llaque" userId="edd8ff6c-0080-499d-80e7-dfef130ffe3d" providerId="ADAL" clId="{13281FC5-AB86-48A7-88D8-3C55A18AA0D3}" dt="2020-05-27T18:22:38.674" v="2522" actId="478"/>
          <ac:grpSpMkLst>
            <pc:docMk/>
            <pc:sldMk cId="942516732" sldId="302"/>
            <ac:grpSpMk id="191" creationId="{71D240A6-B238-4BC9-AE68-7D0FFE56FEB6}"/>
          </ac:grpSpMkLst>
        </pc:grpChg>
        <pc:grpChg chg="add del">
          <ac:chgData name="Alex Andres Velez Llaque" userId="edd8ff6c-0080-499d-80e7-dfef130ffe3d" providerId="ADAL" clId="{13281FC5-AB86-48A7-88D8-3C55A18AA0D3}" dt="2020-05-27T18:24:59.290" v="2574" actId="478"/>
          <ac:grpSpMkLst>
            <pc:docMk/>
            <pc:sldMk cId="942516732" sldId="302"/>
            <ac:grpSpMk id="198" creationId="{207BE55A-886C-4675-A043-ADA65F3B46C8}"/>
          </ac:grpSpMkLst>
        </pc:grpChg>
        <pc:grpChg chg="add mod">
          <ac:chgData name="Alex Andres Velez Llaque" userId="edd8ff6c-0080-499d-80e7-dfef130ffe3d" providerId="ADAL" clId="{13281FC5-AB86-48A7-88D8-3C55A18AA0D3}" dt="2020-05-27T18:28:05.031" v="2580" actId="207"/>
          <ac:grpSpMkLst>
            <pc:docMk/>
            <pc:sldMk cId="942516732" sldId="302"/>
            <ac:grpSpMk id="204" creationId="{654CACE8-89C3-4899-A5D9-0C12E0C7D657}"/>
          </ac:grpSpMkLst>
        </pc:grpChg>
        <pc:grpChg chg="add del mod">
          <ac:chgData name="Alex Andres Velez Llaque" userId="edd8ff6c-0080-499d-80e7-dfef130ffe3d" providerId="ADAL" clId="{13281FC5-AB86-48A7-88D8-3C55A18AA0D3}" dt="2020-05-27T18:21:49.785" v="2508" actId="478"/>
          <ac:grpSpMkLst>
            <pc:docMk/>
            <pc:sldMk cId="942516732" sldId="302"/>
            <ac:grpSpMk id="280" creationId="{00000000-0000-0000-0000-000000000000}"/>
          </ac:grpSpMkLst>
        </pc:grpChg>
        <pc:grpChg chg="del">
          <ac:chgData name="Alex Andres Velez Llaque" userId="edd8ff6c-0080-499d-80e7-dfef130ffe3d" providerId="ADAL" clId="{13281FC5-AB86-48A7-88D8-3C55A18AA0D3}" dt="2020-05-27T18:07:44.107" v="2171" actId="478"/>
          <ac:grpSpMkLst>
            <pc:docMk/>
            <pc:sldMk cId="942516732" sldId="302"/>
            <ac:grpSpMk id="293" creationId="{00000000-0000-0000-0000-000000000000}"/>
          </ac:grpSpMkLst>
        </pc:grpChg>
        <pc:grpChg chg="del">
          <ac:chgData name="Alex Andres Velez Llaque" userId="edd8ff6c-0080-499d-80e7-dfef130ffe3d" providerId="ADAL" clId="{13281FC5-AB86-48A7-88D8-3C55A18AA0D3}" dt="2020-05-27T18:03:43.448" v="2105" actId="478"/>
          <ac:grpSpMkLst>
            <pc:docMk/>
            <pc:sldMk cId="942516732" sldId="302"/>
            <ac:grpSpMk id="298" creationId="{00000000-0000-0000-0000-000000000000}"/>
          </ac:grpSpMkLst>
        </pc:grpChg>
        <pc:cxnChg chg="mod">
          <ac:chgData name="Alex Andres Velez Llaque" userId="edd8ff6c-0080-499d-80e7-dfef130ffe3d" providerId="ADAL" clId="{13281FC5-AB86-48A7-88D8-3C55A18AA0D3}" dt="2020-05-27T18:10:55.216" v="2272" actId="14100"/>
          <ac:cxnSpMkLst>
            <pc:docMk/>
            <pc:sldMk cId="942516732" sldId="302"/>
            <ac:cxnSpMk id="275" creationId="{00000000-0000-0000-0000-000000000000}"/>
          </ac:cxnSpMkLst>
        </pc:cxnChg>
        <pc:cxnChg chg="del">
          <ac:chgData name="Alex Andres Velez Llaque" userId="edd8ff6c-0080-499d-80e7-dfef130ffe3d" providerId="ADAL" clId="{13281FC5-AB86-48A7-88D8-3C55A18AA0D3}" dt="2020-05-27T18:03:47.682" v="2108" actId="478"/>
          <ac:cxnSpMkLst>
            <pc:docMk/>
            <pc:sldMk cId="942516732" sldId="302"/>
            <ac:cxnSpMk id="276" creationId="{00000000-0000-0000-0000-000000000000}"/>
          </ac:cxnSpMkLst>
        </pc:cxnChg>
      </pc:sldChg>
      <pc:sldChg chg="addSp delSp modSp add del">
        <pc:chgData name="Alex Andres Velez Llaque" userId="edd8ff6c-0080-499d-80e7-dfef130ffe3d" providerId="ADAL" clId="{13281FC5-AB86-48A7-88D8-3C55A18AA0D3}" dt="2020-05-27T16:37:53.446" v="2055" actId="2696"/>
        <pc:sldMkLst>
          <pc:docMk/>
          <pc:sldMk cId="2159287128" sldId="302"/>
        </pc:sldMkLst>
        <pc:spChg chg="del">
          <ac:chgData name="Alex Andres Velez Llaque" userId="edd8ff6c-0080-499d-80e7-dfef130ffe3d" providerId="ADAL" clId="{13281FC5-AB86-48A7-88D8-3C55A18AA0D3}" dt="2020-05-27T16:33:16.491" v="2029" actId="478"/>
          <ac:spMkLst>
            <pc:docMk/>
            <pc:sldMk cId="2159287128" sldId="302"/>
            <ac:spMk id="2" creationId="{C5141C2B-527B-4EE3-924C-7B66EB43D82F}"/>
          </ac:spMkLst>
        </pc:spChg>
        <pc:spChg chg="del mod topLvl">
          <ac:chgData name="Alex Andres Velez Llaque" userId="edd8ff6c-0080-499d-80e7-dfef130ffe3d" providerId="ADAL" clId="{13281FC5-AB86-48A7-88D8-3C55A18AA0D3}" dt="2020-05-27T16:33:32.427" v="2033" actId="478"/>
          <ac:spMkLst>
            <pc:docMk/>
            <pc:sldMk cId="2159287128" sldId="302"/>
            <ac:spMk id="5" creationId="{1C8AEC05-F7BD-434D-83A5-E4D7AF457E74}"/>
          </ac:spMkLst>
        </pc:spChg>
        <pc:spChg chg="del">
          <ac:chgData name="Alex Andres Velez Llaque" userId="edd8ff6c-0080-499d-80e7-dfef130ffe3d" providerId="ADAL" clId="{13281FC5-AB86-48A7-88D8-3C55A18AA0D3}" dt="2020-05-27T16:33:41.597" v="2034" actId="478"/>
          <ac:spMkLst>
            <pc:docMk/>
            <pc:sldMk cId="2159287128" sldId="302"/>
            <ac:spMk id="43" creationId="{0233B8C4-7BE3-444E-83A7-06003B50A3E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44" creationId="{FE2236C6-6260-426C-8C04-6283A6EDABF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45" creationId="{195C5EF7-7C68-40A6-9B6D-4FD8F125412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46" creationId="{5EF7F1D2-D086-4F21-89AD-F883F17A29D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47" creationId="{B2FA8A7B-91DD-4FD0-9A7F-DF37FEBA61F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48" creationId="{30213732-1152-43D9-9871-887B88CB1F8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49" creationId="{8E5C5DBC-B0F8-4307-9E5C-9E23C015EF8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0" creationId="{518CDA18-B090-4EC0-B791-13B31E1CD0D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1" creationId="{9D4E487B-E40B-4174-9A36-EC7DC6D71A2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2" creationId="{70F68604-8E05-459D-9466-5C7CBA7D3AD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3" creationId="{7637E9C9-B4FD-45FE-AC67-13D5141BB60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4" creationId="{6D2F378D-A722-4AF3-A5E8-1953DE277B2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5" creationId="{DDCCD03A-3090-4380-86E7-E0A7AB43A6E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6" creationId="{9F23597D-BDE2-48A7-8A37-B08972273B3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7" creationId="{A769B761-3206-484A-9177-6DD4F56BEC22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8" creationId="{6BEBBD80-82C7-4200-B728-F6D871574CF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59" creationId="{25097C31-63A1-42EC-8232-E23B71C2DCF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0" creationId="{59E96BC3-5B04-42DE-919D-F4EAAC1F53F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1" creationId="{D41DD5DF-4EC9-4994-A69F-DC7A2096E28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2" creationId="{FCEE1566-1D3D-4397-A721-2A1D354DECC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3" creationId="{271EC7C5-65BA-4FB1-A0A7-EEEC1DEAE11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4" creationId="{45CBC5CD-497C-4ABD-BF24-30D8B4EAF7B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5" creationId="{516EFA09-4F6A-429A-8CA3-EB84A981A9A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6" creationId="{8B17DA8E-2E64-4CA8-931C-8A9E59AD63D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7" creationId="{504B3FE0-AE99-4EC1-9E34-3446731038C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8" creationId="{3781C236-5BD1-4FB5-A1F9-1ADC4EEDFC2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69" creationId="{144D81D7-865C-4CF6-8CB1-DB686D381DA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0" creationId="{A20FCE82-C3C3-4794-AA04-3568D44C9E2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1" creationId="{289B4C0E-8A6D-49E5-B12F-1BCB0F616A2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2" creationId="{2B726CDB-CE5A-4E9B-916C-5B0B65814CB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3" creationId="{7B7C9D71-34A1-4ED0-B9C4-2A7CAD6EA9E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4" creationId="{BB158615-AA5B-4F4D-AD6E-91A573247F9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5" creationId="{FCD5AADE-161D-4B47-8113-0A008E95DA3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6" creationId="{A627A399-6244-4763-BA45-D900E0DC5D4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7" creationId="{9297020B-427F-472A-9481-C1D535B68EE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8" creationId="{6FD24DB1-3E39-49FF-B905-DBE8EE816C7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79" creationId="{0A6392DC-EAAE-4335-9F20-81D14109EE2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0" creationId="{5F2CC489-B7FB-4812-B216-B236DB24293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1" creationId="{92604C4C-E870-4869-BE61-44514384353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2" creationId="{AA81AA09-C45B-4B70-8EAA-71ADD2C4F2E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3" creationId="{83793D10-AF21-4962-800E-BB914A5A47A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4" creationId="{D29C187C-AB63-4207-80E7-317C5A02088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5" creationId="{8259C0AB-DC11-47CC-8734-91ADC89AE99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6" creationId="{02A95262-83EA-4D78-8327-8171388C6CD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7" creationId="{C78A467F-2A56-4DF7-98AD-D97615FCF6D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8" creationId="{C84D1092-129C-4656-B7F8-61AA1C52151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89" creationId="{3DA9A0E1-A260-49B5-A8EB-6CFAB2F89F2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0" creationId="{1A11EA21-8408-47EC-BD6A-5DD672982D4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1" creationId="{08B0C684-1ED5-49A5-B8EE-B55EC335CB9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2" creationId="{88AF5834-0582-463B-95F7-52FADDFAEFE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3" creationId="{213B25F0-B3FC-4ED0-A456-CB6D8013417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4" creationId="{A7A49808-1883-4A42-93E9-B3D0420967E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5" creationId="{9BCB4512-7AEB-4D84-A57A-3DE2C6562F7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6" creationId="{827FB399-2A9F-4528-9E78-5450FC83170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7" creationId="{E5E073A8-7159-4C69-8C55-092554B85B2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8" creationId="{920A4D59-C41B-46E6-96A2-57D5C4602CE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99" creationId="{8CA7F18C-039A-4844-9E3D-54DC49718142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0" creationId="{15E4A505-5341-423D-BDD9-2E7A519E6A9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1" creationId="{0C45D197-8552-435D-A441-D43B6C3F783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2" creationId="{E8C54188-CDBC-42C8-A18A-99C1D103E98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3" creationId="{6BBB4710-CFD0-4936-9ADC-AF82DADEA39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4" creationId="{C13F4FD0-ED03-4750-B8EE-B49ABAA1A84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5" creationId="{33ED45CB-BEC7-42ED-8D09-5B5DACF9100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6" creationId="{090D32B5-E6CC-45CA-B554-F48E8635C2E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7" creationId="{4A6CB85F-5088-4D56-A3AB-FA5038DAFCF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8" creationId="{B02B4F79-0CAF-44AE-B4D0-1D737FF0B16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09" creationId="{45C1BDA4-5505-4B1D-B112-10A97BC0791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0" creationId="{D981890F-0C9E-4594-9B60-875613794CE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1" creationId="{ABE7E6F8-4A87-49FC-A90F-38CDD723789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2" creationId="{4CB8C34A-CC3E-4C4A-B249-FA12D2544B3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3" creationId="{F37E231A-0F8A-42FD-93A9-11BB21F79DC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4" creationId="{951ACE7F-D27C-4DC4-93E2-BE0842D3868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5" creationId="{30BD3628-B877-484C-9C00-A73A7F0693C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6" creationId="{53AD2A36-029C-45C7-9A00-58090163487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7" creationId="{FDF087B8-D244-429E-B69C-C4FCC07EBE2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8" creationId="{780B647B-2AAA-4256-B72F-8CD1A8510F5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19" creationId="{6BA81943-6649-44CB-AC8A-59AF5147251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0" creationId="{47AF3B95-E85E-4293-A228-FD2FCABD170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1" creationId="{8AC316EC-DAB6-4BB8-B450-AA605FB921B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2" creationId="{845BF81E-357D-481B-9D99-8F207696884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3" creationId="{7411D568-D7AE-4AB5-9BB8-B2DA8A74ACB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4" creationId="{4E020DB9-3099-4C78-9406-DEB1EA20502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5" creationId="{9DB1E859-0FEA-465F-85C9-B0416119AD0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6" creationId="{01B60F23-1213-478F-9173-D88AE17C8C7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7" creationId="{4DE013CC-DB05-46EC-8D15-59130A6D329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8" creationId="{2D669B90-D3D5-46DD-94E2-AAE43CA8685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29" creationId="{CBC86FEE-8A00-4263-9C0A-9F408D76947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0" creationId="{A18B95F4-C3F5-4AF8-89AB-FA69573A596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1" creationId="{A98C94C4-E6AC-4488-AE64-B9A76F0184B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2" creationId="{2EB0C9E9-3CFC-4361-9033-B1482BD1223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3" creationId="{B30450B8-DAF7-4D77-8C3C-AE3B9D5BD9F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4" creationId="{57BD3E72-6DFA-41A5-91C0-5203639B8A3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5" creationId="{455D8CE7-189A-4216-A1D0-07AAF77DC1C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6" creationId="{6A7472B3-2CE5-4EF9-BD9C-08535D9621B0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7" creationId="{08E1714C-1C1B-4EFD-BEBD-F6A33CDADCB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8" creationId="{99E69AF2-654E-4087-B39D-69976E9CD5A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39" creationId="{F08EA5F3-9537-4797-A32B-272C27792E5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0" creationId="{70F1496C-1F9D-4257-A0DC-26D4E047202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1" creationId="{9027F333-617F-49AA-BCED-0CF2252CDD3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2" creationId="{D7428649-CA01-4DD5-A7CF-563387ABBF7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3" creationId="{8295F812-D571-44D0-92F9-13E1A5382A4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4" creationId="{EF84B63F-60A0-4458-8BD7-AAA1B9F9958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5" creationId="{591E1136-DBD1-418E-8EFC-739AA198655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6" creationId="{3B3C6CCF-FDDF-4349-AED2-FE68C8668BC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7" creationId="{C369CD69-2DCE-48D0-9D77-96A08E6FF63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8" creationId="{52C27687-FAC8-4B6A-802D-7B670D1BEA6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49" creationId="{372273D1-DE3F-446B-90DA-B68743C9B56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0" creationId="{531DE74E-4D61-42A4-91FA-888ED7EB52C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1" creationId="{B7FDA164-3967-4C0C-8A6F-D97281B241F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2" creationId="{42F0C9FC-A287-421A-B52B-F5B656214F8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3" creationId="{01205589-6B1C-43CB-B451-DA92CA8DD30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4" creationId="{E8092073-4E07-4BF1-B961-A29DF7F8A4E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5" creationId="{EF44D110-F7EC-4298-802D-7DE5D84F6C8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6" creationId="{53533A55-8519-410E-B298-C7497D56D9A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7" creationId="{6BB7E266-DE6F-4226-BC44-ED0CAB748950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8" creationId="{6A9BAE83-93D9-453C-ADD0-2EA383EA676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59" creationId="{1F112EA4-963B-4E46-BE13-A7160DF7245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0" creationId="{D6F6008A-39C7-4A51-9E15-9F84FFC2B4E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1" creationId="{49E39013-BE91-417D-9BA2-5B4BFBEB119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2" creationId="{80E91C5C-3F76-4E3B-BFF1-EA124F639DD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3" creationId="{F3623469-3096-45DF-B639-14721EA1189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4" creationId="{7B00B83D-4389-41AF-8C8D-894EEFA92BD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5" creationId="{B1390874-274D-45B1-8B51-C9CF051AD71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6" creationId="{A8AEF53F-5F69-4D1F-928E-937CE4C7740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7" creationId="{E1CD12C6-1FE5-4D55-A6A4-BD450EB254B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8" creationId="{3E9B3B0A-D64B-491D-A546-0CD53E4B82E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69" creationId="{49E488F8-2F0D-4971-AF8B-B7E68F53E6C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0" creationId="{63543516-9C7D-4D0B-995D-35636568CCB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1" creationId="{469F18FA-2116-404D-AF65-E13A81ED31D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2" creationId="{522A0974-C9D8-48BF-990E-97FAEE31D8E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3" creationId="{69FC0189-9D41-4ADD-8FF8-427C0A7C871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4" creationId="{DA7920AF-1B54-415F-BEC8-655B9758816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5" creationId="{2517CEBC-CA8F-4DC1-97BC-E595BB6C18C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6" creationId="{6F7AD292-5269-4320-9105-298C504DD52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7" creationId="{F00AAE74-D393-430C-B33C-4DD4B85AAC7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8" creationId="{E1C3B375-D3CA-4682-B981-819A03ED159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79" creationId="{5AD7F5B2-1413-439B-A917-F81088AB7E8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0" creationId="{59D6AB6C-EB1B-4B15-986E-4574602B4B5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1" creationId="{9CA65C1D-0C12-4717-9F83-1D98DC9BB1D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2" creationId="{79B25177-139F-42CF-9339-5D89150B74F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3" creationId="{514F2975-46FC-4291-A5D6-1CA08144A42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4" creationId="{711CE9F2-AD83-4663-87B9-CFE889CB5610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5" creationId="{2DF81724-C4FF-4021-AC70-2AF3857D555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6" creationId="{D48E7012-0B5D-4F5C-849E-5F99A15C050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7" creationId="{D51968A5-D3AE-4F3E-B14A-5A5F101847F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8" creationId="{18E230F7-9100-411F-A7F4-0A76712CC9B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89" creationId="{44F88EF9-01BF-437F-AFAA-47CF411E3BE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90" creationId="{9D6DFC60-B9AD-4D16-B8B0-32C78D89CBF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91" creationId="{96BD9239-31A7-4D73-BCAB-D20F3F2A2B9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92" creationId="{92F52645-5468-432F-BE39-94462E579D5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93" creationId="{127E62A9-183B-46BA-A8D0-6D5ECD23A58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94" creationId="{956A5C8A-50B5-475A-BAFD-D3E8A6C7500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95" creationId="{08EE4C75-27B6-47D1-9A47-95C2C4FE75C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196" creationId="{ED28BEE3-7EE1-41E3-B87A-1642FCC9436A}"/>
          </ac:spMkLst>
        </pc:spChg>
        <pc:spChg chg="mod topLvl">
          <ac:chgData name="Alex Andres Velez Llaque" userId="edd8ff6c-0080-499d-80e7-dfef130ffe3d" providerId="ADAL" clId="{13281FC5-AB86-48A7-88D8-3C55A18AA0D3}" dt="2020-05-27T16:34:40.341" v="2039" actId="164"/>
          <ac:spMkLst>
            <pc:docMk/>
            <pc:sldMk cId="2159287128" sldId="302"/>
            <ac:spMk id="197" creationId="{613D2145-0F79-4457-925F-EFDE736B8308}"/>
          </ac:spMkLst>
        </pc:spChg>
        <pc:spChg chg="mod topLvl">
          <ac:chgData name="Alex Andres Velez Llaque" userId="edd8ff6c-0080-499d-80e7-dfef130ffe3d" providerId="ADAL" clId="{13281FC5-AB86-48A7-88D8-3C55A18AA0D3}" dt="2020-05-27T16:34:40.341" v="2039" actId="164"/>
          <ac:spMkLst>
            <pc:docMk/>
            <pc:sldMk cId="2159287128" sldId="302"/>
            <ac:spMk id="198" creationId="{9BC25449-1AC5-45B4-B20E-371262BF6AFB}"/>
          </ac:spMkLst>
        </pc:spChg>
        <pc:spChg chg="mod topLvl">
          <ac:chgData name="Alex Andres Velez Llaque" userId="edd8ff6c-0080-499d-80e7-dfef130ffe3d" providerId="ADAL" clId="{13281FC5-AB86-48A7-88D8-3C55A18AA0D3}" dt="2020-05-27T16:34:40.341" v="2039" actId="164"/>
          <ac:spMkLst>
            <pc:docMk/>
            <pc:sldMk cId="2159287128" sldId="302"/>
            <ac:spMk id="199" creationId="{77DBE538-A4D1-45CE-AC39-A89C1FE7CCBA}"/>
          </ac:spMkLst>
        </pc:spChg>
        <pc:spChg chg="mod topLvl">
          <ac:chgData name="Alex Andres Velez Llaque" userId="edd8ff6c-0080-499d-80e7-dfef130ffe3d" providerId="ADAL" clId="{13281FC5-AB86-48A7-88D8-3C55A18AA0D3}" dt="2020-05-27T16:34:40.341" v="2039" actId="164"/>
          <ac:spMkLst>
            <pc:docMk/>
            <pc:sldMk cId="2159287128" sldId="302"/>
            <ac:spMk id="200" creationId="{BA2807EA-067F-431C-92A3-8E9CF89B0C4F}"/>
          </ac:spMkLst>
        </pc:spChg>
        <pc:spChg chg="mod topLvl">
          <ac:chgData name="Alex Andres Velez Llaque" userId="edd8ff6c-0080-499d-80e7-dfef130ffe3d" providerId="ADAL" clId="{13281FC5-AB86-48A7-88D8-3C55A18AA0D3}" dt="2020-05-27T16:34:40.341" v="2039" actId="164"/>
          <ac:spMkLst>
            <pc:docMk/>
            <pc:sldMk cId="2159287128" sldId="302"/>
            <ac:spMk id="201" creationId="{9D6563AD-344C-46AB-B516-1FB22251731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2" creationId="{21DC76FF-9710-43DC-92EA-241862573C5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3" creationId="{A879D42B-1C8E-410C-B54B-F4DE1D1F87B2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4" creationId="{0D6C3280-93A0-4B18-8595-7D19318DE1B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5" creationId="{4942210E-28AF-4A4D-9611-9B68BC4DD67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6" creationId="{DC69CB9E-680F-426F-A7AF-E2C9FBB6D26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7" creationId="{22BA3E88-B49C-46E5-B684-20303EF5C38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8" creationId="{80EDA469-F634-4924-8E56-F71EC440E37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09" creationId="{3F756295-9024-4E5D-B6E7-B686D53E2D0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0" creationId="{5B4FD15B-4A06-4568-AA73-223B96EB2B2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1" creationId="{5519980D-F91F-44D8-B9C7-32B394EEE0E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2" creationId="{3401FA7C-8BB9-4A39-9B16-1A67A9E182D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3" creationId="{859C6C53-9E45-4AEC-8D64-610403AA9B4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4" creationId="{776E0551-6D17-4EA6-8918-EF1789F247A0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5" creationId="{CF5D5305-EA42-4712-A627-3B81843699C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6" creationId="{195B4458-7E74-4B53-9645-9C0E12A0AAF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7" creationId="{471376AB-F0D8-429A-B187-8E63F4098A1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8" creationId="{FCF47CE0-79E0-49B0-A30B-91047D6E52E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19" creationId="{0EF52D0E-6009-44A3-827A-65AC95F8302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0" creationId="{0068DAF9-CC16-4836-8B09-A5A3E7D3B33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1" creationId="{C9F948FB-F0C5-444B-AD9F-1047A703E2A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2" creationId="{96D7C28F-9A9A-4A26-880A-1CDAC4C4A8A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3" creationId="{4B396039-AB00-414A-8C9A-B5847182243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4" creationId="{454E8C6F-E908-4DFE-8BA6-AD610EBF77F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5" creationId="{0CC9D5CF-A53B-4874-A539-2F94DEBDE51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6" creationId="{D81ED9A0-DEEA-4779-9FDD-AAEF1A66707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7" creationId="{6C73A05C-420A-44BD-BD50-59DA35C23F1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8" creationId="{7029C681-1211-4694-914B-66179F6BEE8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29" creationId="{300D6A52-6728-451D-A1E1-4D8182B0A9B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0" creationId="{185B1439-DFAF-46F7-B580-73DB68BC3BE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1" creationId="{48D8E1DB-6183-4492-8FC1-F7891EBFBEF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2" creationId="{2E36B573-B13F-4311-B152-DD68C08C7E7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3" creationId="{03E5EE2A-CF80-4466-AD53-4519809E0B5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4" creationId="{1A362171-B9A5-42C3-8152-B81B84DCE1D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5" creationId="{9E84C4DE-C947-488F-A0BE-B101891914F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6" creationId="{12FCEED7-149E-44AB-9B17-2F94CF118CD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7" creationId="{98466FC0-9212-4605-9321-0F55464689A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8" creationId="{D39BE1CF-8966-4FFD-B0CC-54DDA4A0A7C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39" creationId="{0227E534-AADD-4954-A7AD-76526BB2178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0" creationId="{7E06B738-F61D-4393-A9BF-28AE65A18F3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1" creationId="{6320B7E2-1FDF-4ECD-9308-ACA6A0661FB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2" creationId="{82EC964B-86B0-41BC-AB79-22A4C12B955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3" creationId="{FF2A5822-F66F-4A2D-A562-36892F65F69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4" creationId="{78A96917-D781-417D-A47A-AA14042CFEF0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5" creationId="{8CC0803A-C868-49FE-84C9-08749C81522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6" creationId="{9D37A838-0E15-4B1E-82F7-092E3A9F528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7" creationId="{4091A41E-8E70-49B0-A4EE-4754F9176D7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8" creationId="{B6FA13AF-7955-4BFA-A7AC-5ECDE9CE533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49" creationId="{A2B06511-A9CF-4B5C-A2A5-9C2600D29B9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0" creationId="{13A9DCF8-7E2A-4E71-90F8-EC63A14DBD8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1" creationId="{1F8283DA-C0B3-4713-A34A-798818087FB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2" creationId="{F67DE389-7D7B-4C15-828B-F3D4DE30CB6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3" creationId="{367CB5A9-8DA5-42BA-B170-236CABC5D99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4" creationId="{17A11DAF-663E-4EBE-9A1F-3678086535B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5" creationId="{3C0A83A9-649A-42D5-8309-72D7E78067F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6" creationId="{C2936608-822C-4479-B582-9B8B736A139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7" creationId="{97D76998-8B05-4679-8D1D-6CC0D0316B7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8" creationId="{2D8C1495-8C34-41E3-AA6B-595686F8B9B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59" creationId="{CDF4E7F4-6CA9-4739-8847-E3EDD25EE29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0" creationId="{888E412C-962F-482F-9575-ABBC4BEC78C0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1" creationId="{C5445E03-D6BF-4AF1-A8EF-3DA120A881F2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2" creationId="{DB3519E1-0852-4D28-9866-8D93356919E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3" creationId="{200CF06B-F53F-4706-8066-F42A4C33AB5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4" creationId="{5179E20B-B6CB-4519-B25A-FB454819451A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5" creationId="{680E2A32-717D-4A37-8E6F-337823F91A1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6" creationId="{ABA6667F-D42E-479A-BFE6-79A7D9DD7BB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7" creationId="{420577F8-9A86-44EF-9006-BD26832D73D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8" creationId="{0D1B60ED-063C-496A-BF98-93D12E6BE8E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69" creationId="{6551F545-8032-462E-9010-9036BB7978A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0" creationId="{3201B3D0-9558-4398-AD96-7864B731E2C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1" creationId="{CCCA2CEA-7D45-4C87-8C69-E3803CF996F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2" creationId="{0B57C055-899E-4370-94C7-A47FEB7EEA92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3" creationId="{47ECCE49-5DC6-41B7-A4B1-DA94729C293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4" creationId="{1D059D98-69A2-4883-9FDA-7E5D3879FA8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5" creationId="{6F0890D3-BD83-4E26-BB0F-AE889345FF3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6" creationId="{7DBA09BE-E24C-40A7-85D7-FC5462340D5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7" creationId="{6A53C146-A0D4-4E22-B7C6-E9D3AC00A2F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8" creationId="{A935B70C-9B98-4EB8-9582-DF8A15D7257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79" creationId="{54EB3220-4EA7-4CC3-8952-48CE904460A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0" creationId="{5776625A-626B-4E0C-ACB7-646ED605381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1" creationId="{69F05244-F9FE-401F-850D-5AAB1EE1C84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2" creationId="{B910D040-4443-4DC5-BAF7-EB0B361EAE72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3" creationId="{A7D7FA67-2FC4-4531-9F77-1EC7605480F0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4" creationId="{A48372D9-F5B6-4161-99AE-9FEA6CD7D68B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5" creationId="{9FB91522-209A-43B9-BFD0-946CAF71292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6" creationId="{BAB358E5-8AAC-4FAF-B8D6-7CFF3A9A3AA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7" creationId="{86A9B80F-DC90-4C77-AE7F-461E9BAB13C2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88" creationId="{31E523E9-61E5-4F76-945C-882AB24F41AA}"/>
          </ac:spMkLst>
        </pc:spChg>
        <pc:spChg chg="mod topLvl">
          <ac:chgData name="Alex Andres Velez Llaque" userId="edd8ff6c-0080-499d-80e7-dfef130ffe3d" providerId="ADAL" clId="{13281FC5-AB86-48A7-88D8-3C55A18AA0D3}" dt="2020-05-27T16:34:40.341" v="2039" actId="164"/>
          <ac:spMkLst>
            <pc:docMk/>
            <pc:sldMk cId="2159287128" sldId="302"/>
            <ac:spMk id="289" creationId="{D95AE8E2-96CD-4764-8828-AB71342A26C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0" creationId="{C427EBC2-8C7B-4F2F-8933-6AE70C89A64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1" creationId="{8EB4BAA7-9675-43F2-8162-8921F2BC7AE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2" creationId="{282198B2-F559-42AB-9B40-B3ACC7D2FEC4}"/>
          </ac:spMkLst>
        </pc:spChg>
        <pc:spChg chg="del">
          <ac:chgData name="Alex Andres Velez Llaque" userId="edd8ff6c-0080-499d-80e7-dfef130ffe3d" providerId="ADAL" clId="{13281FC5-AB86-48A7-88D8-3C55A18AA0D3}" dt="2020-05-27T16:33:26.813" v="2031" actId="478"/>
          <ac:spMkLst>
            <pc:docMk/>
            <pc:sldMk cId="2159287128" sldId="302"/>
            <ac:spMk id="293" creationId="{8A68C772-9284-463C-8C4E-3951FC3F455C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4" creationId="{F215357A-196B-4354-8D10-C60D7C940E1D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5" creationId="{8462074B-B014-45FB-BA4D-162EA55BDA1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6" creationId="{C9C9F014-1898-4A3E-B5ED-FAF5B33D53C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7" creationId="{1308EA2B-7F6C-4F02-8262-CEDD2EE8FAB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8" creationId="{134EAD05-95DE-4FBF-B582-1F3F50AAF1E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299" creationId="{CAD18F7E-0814-4305-9932-6BEC52EAEB1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0" creationId="{2A837CB4-030E-4C19-A4B7-30C99653E27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1" creationId="{7018C071-1F1A-4554-9A30-F5E86E02A9A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2" creationId="{329436A2-27A4-43B8-9308-0F032C6E2CF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3" creationId="{9BB0D5B9-C2C7-4C9F-A3DD-44714D236905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4" creationId="{6A694EA3-B18B-42F9-BDF8-7354B52E9F2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5" creationId="{3A2188F3-8E2D-42EA-9131-6CFD2BFB8144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6" creationId="{657AE027-A881-429C-8D8C-A2F7201B1E03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7" creationId="{276C1C42-7978-4B6B-9153-0081B0F2662F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8" creationId="{201BC74B-E074-43F5-92F5-C2C706F9F941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09" creationId="{555051A7-09B6-41ED-9CC8-BBA0DAC32C0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10" creationId="{F316D39A-FEDF-4430-9E27-DE4A567FCC2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11" creationId="{96EEBE47-B0DD-4EBC-A53A-AAA5FBA2DF5E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12" creationId="{BBAF665D-BD34-4179-915C-619A5E6E7A59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13" creationId="{77FB6A29-E168-4F28-841D-BA6297C4A858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14" creationId="{57C8CFAA-F13D-4F4A-BECC-28BE62174426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15" creationId="{A3DC3211-92DA-4B63-B973-160174998DB7}"/>
          </ac:spMkLst>
        </pc:spChg>
        <pc:spChg chg="mod topLvl">
          <ac:chgData name="Alex Andres Velez Llaque" userId="edd8ff6c-0080-499d-80e7-dfef130ffe3d" providerId="ADAL" clId="{13281FC5-AB86-48A7-88D8-3C55A18AA0D3}" dt="2020-05-27T16:34:24.894" v="2038" actId="165"/>
          <ac:spMkLst>
            <pc:docMk/>
            <pc:sldMk cId="2159287128" sldId="302"/>
            <ac:spMk id="316" creationId="{70238BB4-DE71-4D82-B0F1-EEEEC115C582}"/>
          </ac:spMkLst>
        </pc:spChg>
        <pc:grpChg chg="add del mod">
          <ac:chgData name="Alex Andres Velez Llaque" userId="edd8ff6c-0080-499d-80e7-dfef130ffe3d" providerId="ADAL" clId="{13281FC5-AB86-48A7-88D8-3C55A18AA0D3}" dt="2020-05-27T16:33:19.999" v="2030" actId="165"/>
          <ac:grpSpMkLst>
            <pc:docMk/>
            <pc:sldMk cId="2159287128" sldId="302"/>
            <ac:grpSpMk id="3" creationId="{54BE569D-FDC1-4C1D-A77A-55DEFFCA70A3}"/>
          </ac:grpSpMkLst>
        </pc:grpChg>
        <pc:grpChg chg="del mod topLvl">
          <ac:chgData name="Alex Andres Velez Llaque" userId="edd8ff6c-0080-499d-80e7-dfef130ffe3d" providerId="ADAL" clId="{13281FC5-AB86-48A7-88D8-3C55A18AA0D3}" dt="2020-05-27T16:34:24.894" v="2038" actId="165"/>
          <ac:grpSpMkLst>
            <pc:docMk/>
            <pc:sldMk cId="2159287128" sldId="302"/>
            <ac:grpSpMk id="4" creationId="{30CE4AF4-6A7B-4510-A378-E62175E8B6E6}"/>
          </ac:grpSpMkLst>
        </pc:grpChg>
        <pc:grpChg chg="del mod topLvl">
          <ac:chgData name="Alex Andres Velez Llaque" userId="edd8ff6c-0080-499d-80e7-dfef130ffe3d" providerId="ADAL" clId="{13281FC5-AB86-48A7-88D8-3C55A18AA0D3}" dt="2020-05-27T16:33:29.518" v="2032" actId="478"/>
          <ac:grpSpMkLst>
            <pc:docMk/>
            <pc:sldMk cId="2159287128" sldId="302"/>
            <ac:grpSpMk id="6" creationId="{2373E8E4-0804-4ABA-BC86-5B4FE474F87B}"/>
          </ac:grpSpMkLst>
        </pc:grpChg>
        <pc:grpChg chg="add mod">
          <ac:chgData name="Alex Andres Velez Llaque" userId="edd8ff6c-0080-499d-80e7-dfef130ffe3d" providerId="ADAL" clId="{13281FC5-AB86-48A7-88D8-3C55A18AA0D3}" dt="2020-05-27T16:34:40.341" v="2039" actId="164"/>
          <ac:grpSpMkLst>
            <pc:docMk/>
            <pc:sldMk cId="2159287128" sldId="302"/>
            <ac:grpSpMk id="317" creationId="{37DD8197-6F16-41BA-AB59-A174C9C99EAE}"/>
          </ac:grpSpMkLst>
        </pc:grpChg>
      </pc:sldChg>
      <pc:sldChg chg="addSp modSp add">
        <pc:chgData name="Alex Andres Velez Llaque" userId="edd8ff6c-0080-499d-80e7-dfef130ffe3d" providerId="ADAL" clId="{13281FC5-AB86-48A7-88D8-3C55A18AA0D3}" dt="2020-05-27T21:03:02.903" v="2731" actId="20577"/>
        <pc:sldMkLst>
          <pc:docMk/>
          <pc:sldMk cId="2823060115" sldId="303"/>
        </pc:sldMkLst>
        <pc:spChg chg="add mod">
          <ac:chgData name="Alex Andres Velez Llaque" userId="edd8ff6c-0080-499d-80e7-dfef130ffe3d" providerId="ADAL" clId="{13281FC5-AB86-48A7-88D8-3C55A18AA0D3}" dt="2020-05-27T18:33:11.737" v="2665" actId="20577"/>
          <ac:spMkLst>
            <pc:docMk/>
            <pc:sldMk cId="2823060115" sldId="303"/>
            <ac:spMk id="49" creationId="{9DE30606-DE1D-4142-864A-5AAB54E7D651}"/>
          </ac:spMkLst>
        </pc:spChg>
        <pc:spChg chg="mod">
          <ac:chgData name="Alex Andres Velez Llaque" userId="edd8ff6c-0080-499d-80e7-dfef130ffe3d" providerId="ADAL" clId="{13281FC5-AB86-48A7-88D8-3C55A18AA0D3}" dt="2020-05-27T19:56:36.832" v="2712" actId="20577"/>
          <ac:spMkLst>
            <pc:docMk/>
            <pc:sldMk cId="2823060115" sldId="303"/>
            <ac:spMk id="99" creationId="{8F1CD4B4-62D7-4339-9CA5-9E36268415CD}"/>
          </ac:spMkLst>
        </pc:spChg>
        <pc:spChg chg="mod">
          <ac:chgData name="Alex Andres Velez Llaque" userId="edd8ff6c-0080-499d-80e7-dfef130ffe3d" providerId="ADAL" clId="{13281FC5-AB86-48A7-88D8-3C55A18AA0D3}" dt="2020-05-27T21:03:00.282" v="2730" actId="20577"/>
          <ac:spMkLst>
            <pc:docMk/>
            <pc:sldMk cId="2823060115" sldId="303"/>
            <ac:spMk id="135" creationId="{E6F351A7-7AED-4FD1-A718-901526388ACA}"/>
          </ac:spMkLst>
        </pc:spChg>
        <pc:spChg chg="mod">
          <ac:chgData name="Alex Andres Velez Llaque" userId="edd8ff6c-0080-499d-80e7-dfef130ffe3d" providerId="ADAL" clId="{13281FC5-AB86-48A7-88D8-3C55A18AA0D3}" dt="2020-05-27T21:03:02.903" v="2731" actId="20577"/>
          <ac:spMkLst>
            <pc:docMk/>
            <pc:sldMk cId="2823060115" sldId="303"/>
            <ac:spMk id="151" creationId="{C815E1E2-987A-4D05-A6A9-A1E6CB412551}"/>
          </ac:spMkLst>
        </pc:spChg>
        <pc:spChg chg="mod">
          <ac:chgData name="Alex Andres Velez Llaque" userId="edd8ff6c-0080-499d-80e7-dfef130ffe3d" providerId="ADAL" clId="{13281FC5-AB86-48A7-88D8-3C55A18AA0D3}" dt="2020-05-27T18:29:41.344" v="2614" actId="20577"/>
          <ac:spMkLst>
            <pc:docMk/>
            <pc:sldMk cId="2823060115" sldId="303"/>
            <ac:spMk id="268" creationId="{00000000-0000-0000-0000-000000000000}"/>
          </ac:spMkLst>
        </pc:spChg>
        <pc:cxnChg chg="mod">
          <ac:chgData name="Alex Andres Velez Llaque" userId="edd8ff6c-0080-499d-80e7-dfef130ffe3d" providerId="ADAL" clId="{13281FC5-AB86-48A7-88D8-3C55A18AA0D3}" dt="2020-05-27T18:32:20.719" v="2615" actId="14100"/>
          <ac:cxnSpMkLst>
            <pc:docMk/>
            <pc:sldMk cId="2823060115" sldId="303"/>
            <ac:cxnSpMk id="275" creationId="{00000000-0000-0000-0000-000000000000}"/>
          </ac:cxnSpMkLst>
        </pc:cxnChg>
      </pc:sldChg>
      <pc:sldChg chg="modSp add ord">
        <pc:chgData name="Alex Andres Velez Llaque" userId="edd8ff6c-0080-499d-80e7-dfef130ffe3d" providerId="ADAL" clId="{13281FC5-AB86-48A7-88D8-3C55A18AA0D3}" dt="2020-05-27T19:56:41.643" v="2714" actId="20577"/>
        <pc:sldMkLst>
          <pc:docMk/>
          <pc:sldMk cId="807616939" sldId="304"/>
        </pc:sldMkLst>
        <pc:spChg chg="mod">
          <ac:chgData name="Alex Andres Velez Llaque" userId="edd8ff6c-0080-499d-80e7-dfef130ffe3d" providerId="ADAL" clId="{13281FC5-AB86-48A7-88D8-3C55A18AA0D3}" dt="2020-05-27T18:33:41.412" v="2682" actId="20577"/>
          <ac:spMkLst>
            <pc:docMk/>
            <pc:sldMk cId="807616939" sldId="304"/>
            <ac:spMk id="49" creationId="{9DE30606-DE1D-4142-864A-5AAB54E7D651}"/>
          </ac:spMkLst>
        </pc:spChg>
        <pc:spChg chg="mod">
          <ac:chgData name="Alex Andres Velez Llaque" userId="edd8ff6c-0080-499d-80e7-dfef130ffe3d" providerId="ADAL" clId="{13281FC5-AB86-48A7-88D8-3C55A18AA0D3}" dt="2020-05-27T18:41:32.291" v="2692" actId="20577"/>
          <ac:spMkLst>
            <pc:docMk/>
            <pc:sldMk cId="807616939" sldId="304"/>
            <ac:spMk id="99" creationId="{8F1CD4B4-62D7-4339-9CA5-9E36268415CD}"/>
          </ac:spMkLst>
        </pc:spChg>
        <pc:spChg chg="mod">
          <ac:chgData name="Alex Andres Velez Llaque" userId="edd8ff6c-0080-499d-80e7-dfef130ffe3d" providerId="ADAL" clId="{13281FC5-AB86-48A7-88D8-3C55A18AA0D3}" dt="2020-05-27T19:56:40.646" v="2713" actId="20577"/>
          <ac:spMkLst>
            <pc:docMk/>
            <pc:sldMk cId="807616939" sldId="304"/>
            <ac:spMk id="135" creationId="{E6F351A7-7AED-4FD1-A718-901526388ACA}"/>
          </ac:spMkLst>
        </pc:spChg>
        <pc:spChg chg="mod">
          <ac:chgData name="Alex Andres Velez Llaque" userId="edd8ff6c-0080-499d-80e7-dfef130ffe3d" providerId="ADAL" clId="{13281FC5-AB86-48A7-88D8-3C55A18AA0D3}" dt="2020-05-27T19:56:41.643" v="2714" actId="20577"/>
          <ac:spMkLst>
            <pc:docMk/>
            <pc:sldMk cId="807616939" sldId="304"/>
            <ac:spMk id="151" creationId="{C815E1E2-987A-4D05-A6A9-A1E6CB412551}"/>
          </ac:spMkLst>
        </pc:spChg>
        <pc:spChg chg="mod">
          <ac:chgData name="Alex Andres Velez Llaque" userId="edd8ff6c-0080-499d-80e7-dfef130ffe3d" providerId="ADAL" clId="{13281FC5-AB86-48A7-88D8-3C55A18AA0D3}" dt="2020-05-27T18:33:30.238" v="2674" actId="20577"/>
          <ac:spMkLst>
            <pc:docMk/>
            <pc:sldMk cId="807616939" sldId="304"/>
            <ac:spMk id="268" creationId="{00000000-0000-0000-0000-000000000000}"/>
          </ac:spMkLst>
        </pc:spChg>
      </pc:sldChg>
      <pc:sldChg chg="addSp delSp modSp add ord">
        <pc:chgData name="Alex Andres Velez Llaque" userId="edd8ff6c-0080-499d-80e7-dfef130ffe3d" providerId="ADAL" clId="{13281FC5-AB86-48A7-88D8-3C55A18AA0D3}" dt="2020-05-28T10:44:12.175" v="3297" actId="1038"/>
        <pc:sldMkLst>
          <pc:docMk/>
          <pc:sldMk cId="3658727617" sldId="305"/>
        </pc:sldMkLst>
        <pc:spChg chg="add del mod">
          <ac:chgData name="Alex Andres Velez Llaque" userId="edd8ff6c-0080-499d-80e7-dfef130ffe3d" providerId="ADAL" clId="{13281FC5-AB86-48A7-88D8-3C55A18AA0D3}" dt="2020-05-28T10:26:29.372" v="2739" actId="478"/>
          <ac:spMkLst>
            <pc:docMk/>
            <pc:sldMk cId="3658727617" sldId="305"/>
            <ac:spMk id="3" creationId="{8E033529-0EB9-4931-B98B-BB92A217BD43}"/>
          </ac:spMkLst>
        </pc:spChg>
        <pc:spChg chg="add del mod">
          <ac:chgData name="Alex Andres Velez Llaque" userId="edd8ff6c-0080-499d-80e7-dfef130ffe3d" providerId="ADAL" clId="{13281FC5-AB86-48A7-88D8-3C55A18AA0D3}" dt="2020-05-28T10:26:30.984" v="2740" actId="478"/>
          <ac:spMkLst>
            <pc:docMk/>
            <pc:sldMk cId="3658727617" sldId="305"/>
            <ac:spMk id="5" creationId="{95E0ED32-5EBD-4645-B4AD-2EAABED8593D}"/>
          </ac:spMkLst>
        </pc:spChg>
        <pc:spChg chg="add del mod">
          <ac:chgData name="Alex Andres Velez Llaque" userId="edd8ff6c-0080-499d-80e7-dfef130ffe3d" providerId="ADAL" clId="{13281FC5-AB86-48A7-88D8-3C55A18AA0D3}" dt="2020-05-28T10:26:34.816" v="2743" actId="478"/>
          <ac:spMkLst>
            <pc:docMk/>
            <pc:sldMk cId="3658727617" sldId="305"/>
            <ac:spMk id="7" creationId="{2E56E443-0CBC-45D6-9856-A688B77AD2E5}"/>
          </ac:spMkLst>
        </pc:spChg>
        <pc:spChg chg="add del mod">
          <ac:chgData name="Alex Andres Velez Llaque" userId="edd8ff6c-0080-499d-80e7-dfef130ffe3d" providerId="ADAL" clId="{13281FC5-AB86-48A7-88D8-3C55A18AA0D3}" dt="2020-05-28T10:26:25.806" v="2738" actId="478"/>
          <ac:spMkLst>
            <pc:docMk/>
            <pc:sldMk cId="3658727617" sldId="305"/>
            <ac:spMk id="9" creationId="{08E5A757-459B-4237-8B8B-CFA623BFDD4C}"/>
          </ac:spMkLst>
        </pc:spChg>
        <pc:spChg chg="add del mod">
          <ac:chgData name="Alex Andres Velez Llaque" userId="edd8ff6c-0080-499d-80e7-dfef130ffe3d" providerId="ADAL" clId="{13281FC5-AB86-48A7-88D8-3C55A18AA0D3}" dt="2020-05-28T10:26:32.146" v="2741" actId="478"/>
          <ac:spMkLst>
            <pc:docMk/>
            <pc:sldMk cId="3658727617" sldId="305"/>
            <ac:spMk id="11" creationId="{2EA6D83A-B833-4D90-A847-BF43E1F036EA}"/>
          </ac:spMkLst>
        </pc:spChg>
        <pc:spChg chg="add del mod">
          <ac:chgData name="Alex Andres Velez Llaque" userId="edd8ff6c-0080-499d-80e7-dfef130ffe3d" providerId="ADAL" clId="{13281FC5-AB86-48A7-88D8-3C55A18AA0D3}" dt="2020-05-28T10:26:32.975" v="2742" actId="478"/>
          <ac:spMkLst>
            <pc:docMk/>
            <pc:sldMk cId="3658727617" sldId="305"/>
            <ac:spMk id="13" creationId="{349FC8E5-EA54-4403-B755-C38A764BF93F}"/>
          </ac:spMkLst>
        </pc:spChg>
        <pc:spChg chg="add mod">
          <ac:chgData name="Alex Andres Velez Llaque" userId="edd8ff6c-0080-499d-80e7-dfef130ffe3d" providerId="ADAL" clId="{13281FC5-AB86-48A7-88D8-3C55A18AA0D3}" dt="2020-05-28T10:35:49.448" v="2837" actId="404"/>
          <ac:spMkLst>
            <pc:docMk/>
            <pc:sldMk cId="3658727617" sldId="305"/>
            <ac:spMk id="14" creationId="{7F3EAA27-41E3-4DA9-9758-653D04B52C71}"/>
          </ac:spMkLst>
        </pc:spChg>
        <pc:spChg chg="add mod">
          <ac:chgData name="Alex Andres Velez Llaque" userId="edd8ff6c-0080-499d-80e7-dfef130ffe3d" providerId="ADAL" clId="{13281FC5-AB86-48A7-88D8-3C55A18AA0D3}" dt="2020-05-28T10:39:03.272" v="2879" actId="20577"/>
          <ac:spMkLst>
            <pc:docMk/>
            <pc:sldMk cId="3658727617" sldId="305"/>
            <ac:spMk id="22" creationId="{0EEF98F9-EE4D-4868-9EE1-64C3E63E3F22}"/>
          </ac:spMkLst>
        </pc:spChg>
        <pc:spChg chg="add del mod">
          <ac:chgData name="Alex Andres Velez Llaque" userId="edd8ff6c-0080-499d-80e7-dfef130ffe3d" providerId="ADAL" clId="{13281FC5-AB86-48A7-88D8-3C55A18AA0D3}" dt="2020-05-28T10:29:10.159" v="2780" actId="478"/>
          <ac:spMkLst>
            <pc:docMk/>
            <pc:sldMk cId="3658727617" sldId="305"/>
            <ac:spMk id="27" creationId="{0F0DCBCB-0AFD-419E-8FF0-B93B38AA0D05}"/>
          </ac:spMkLst>
        </pc:spChg>
        <pc:spChg chg="add mod">
          <ac:chgData name="Alex Andres Velez Llaque" userId="edd8ff6c-0080-499d-80e7-dfef130ffe3d" providerId="ADAL" clId="{13281FC5-AB86-48A7-88D8-3C55A18AA0D3}" dt="2020-05-28T10:35:53.967" v="2838" actId="108"/>
          <ac:spMkLst>
            <pc:docMk/>
            <pc:sldMk cId="3658727617" sldId="305"/>
            <ac:spMk id="29" creationId="{37C4287D-8FE0-4542-874E-4F605DEF9F2E}"/>
          </ac:spMkLst>
        </pc:spChg>
        <pc:spChg chg="add mod">
          <ac:chgData name="Alex Andres Velez Llaque" userId="edd8ff6c-0080-499d-80e7-dfef130ffe3d" providerId="ADAL" clId="{13281FC5-AB86-48A7-88D8-3C55A18AA0D3}" dt="2020-05-28T10:35:56.871" v="2839" actId="108"/>
          <ac:spMkLst>
            <pc:docMk/>
            <pc:sldMk cId="3658727617" sldId="305"/>
            <ac:spMk id="30" creationId="{71619DB6-F618-49A9-8FD7-C034324366A5}"/>
          </ac:spMkLst>
        </pc:spChg>
        <pc:spChg chg="add mod">
          <ac:chgData name="Alex Andres Velez Llaque" userId="edd8ff6c-0080-499d-80e7-dfef130ffe3d" providerId="ADAL" clId="{13281FC5-AB86-48A7-88D8-3C55A18AA0D3}" dt="2020-05-28T10:39:09.378" v="2881" actId="20577"/>
          <ac:spMkLst>
            <pc:docMk/>
            <pc:sldMk cId="3658727617" sldId="305"/>
            <ac:spMk id="40" creationId="{5AC85B97-0C9F-4837-AB9B-629907D7086A}"/>
          </ac:spMkLst>
        </pc:spChg>
        <pc:spChg chg="add mod">
          <ac:chgData name="Alex Andres Velez Llaque" userId="edd8ff6c-0080-499d-80e7-dfef130ffe3d" providerId="ADAL" clId="{13281FC5-AB86-48A7-88D8-3C55A18AA0D3}" dt="2020-05-28T10:44:12.175" v="3297" actId="1038"/>
          <ac:spMkLst>
            <pc:docMk/>
            <pc:sldMk cId="3658727617" sldId="305"/>
            <ac:spMk id="42" creationId="{50C4368B-849B-4019-BBAB-5A17FAF606A9}"/>
          </ac:spMkLst>
        </pc:spChg>
        <pc:spChg chg="add mod">
          <ac:chgData name="Alex Andres Velez Llaque" userId="edd8ff6c-0080-499d-80e7-dfef130ffe3d" providerId="ADAL" clId="{13281FC5-AB86-48A7-88D8-3C55A18AA0D3}" dt="2020-05-28T10:44:12.175" v="3297" actId="1038"/>
          <ac:spMkLst>
            <pc:docMk/>
            <pc:sldMk cId="3658727617" sldId="305"/>
            <ac:spMk id="43" creationId="{7A26514A-586F-496B-856A-863C42CF5A68}"/>
          </ac:spMkLst>
        </pc:spChg>
        <pc:spChg chg="add mod">
          <ac:chgData name="Alex Andres Velez Llaque" userId="edd8ff6c-0080-499d-80e7-dfef130ffe3d" providerId="ADAL" clId="{13281FC5-AB86-48A7-88D8-3C55A18AA0D3}" dt="2020-05-28T10:44:12.175" v="3297" actId="1038"/>
          <ac:spMkLst>
            <pc:docMk/>
            <pc:sldMk cId="3658727617" sldId="305"/>
            <ac:spMk id="44" creationId="{FA0B6038-29DC-4702-BA81-3D01B420BFF9}"/>
          </ac:spMkLst>
        </pc:spChg>
        <pc:spChg chg="add mod">
          <ac:chgData name="Alex Andres Velez Llaque" userId="edd8ff6c-0080-499d-80e7-dfef130ffe3d" providerId="ADAL" clId="{13281FC5-AB86-48A7-88D8-3C55A18AA0D3}" dt="2020-05-28T10:44:12.175" v="3297" actId="1038"/>
          <ac:spMkLst>
            <pc:docMk/>
            <pc:sldMk cId="3658727617" sldId="305"/>
            <ac:spMk id="45" creationId="{147D70E7-035E-4C78-8CBA-661C9CD3B8F4}"/>
          </ac:spMkLst>
        </pc:spChg>
        <pc:spChg chg="mod">
          <ac:chgData name="Alex Andres Velez Llaque" userId="edd8ff6c-0080-499d-80e7-dfef130ffe3d" providerId="ADAL" clId="{13281FC5-AB86-48A7-88D8-3C55A18AA0D3}" dt="2020-05-28T10:26:44.195" v="2775" actId="20577"/>
          <ac:spMkLst>
            <pc:docMk/>
            <pc:sldMk cId="3658727617" sldId="305"/>
            <ac:spMk id="251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55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56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57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58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59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60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61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62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0:26:20.248" v="2737" actId="478"/>
          <ac:spMkLst>
            <pc:docMk/>
            <pc:sldMk cId="3658727617" sldId="305"/>
            <ac:spMk id="263" creationId="{00000000-0000-0000-0000-000000000000}"/>
          </ac:spMkLst>
        </pc:spChg>
        <pc:cxnChg chg="add mod">
          <ac:chgData name="Alex Andres Velez Llaque" userId="edd8ff6c-0080-499d-80e7-dfef130ffe3d" providerId="ADAL" clId="{13281FC5-AB86-48A7-88D8-3C55A18AA0D3}" dt="2020-05-28T10:35:35.353" v="2833" actId="1076"/>
          <ac:cxnSpMkLst>
            <pc:docMk/>
            <pc:sldMk cId="3658727617" sldId="305"/>
            <ac:cxnSpMk id="16" creationId="{2113B2D3-7D3E-496E-A623-15C23AD7B3B5}"/>
          </ac:cxnSpMkLst>
        </pc:cxnChg>
        <pc:cxnChg chg="add mod">
          <ac:chgData name="Alex Andres Velez Llaque" userId="edd8ff6c-0080-499d-80e7-dfef130ffe3d" providerId="ADAL" clId="{13281FC5-AB86-48A7-88D8-3C55A18AA0D3}" dt="2020-05-28T10:35:35.353" v="2833" actId="1076"/>
          <ac:cxnSpMkLst>
            <pc:docMk/>
            <pc:sldMk cId="3658727617" sldId="305"/>
            <ac:cxnSpMk id="33" creationId="{C0AD618E-1424-4A90-AB24-EA2EF8F44AA4}"/>
          </ac:cxnSpMkLst>
        </pc:cxnChg>
        <pc:cxnChg chg="add mod">
          <ac:chgData name="Alex Andres Velez Llaque" userId="edd8ff6c-0080-499d-80e7-dfef130ffe3d" providerId="ADAL" clId="{13281FC5-AB86-48A7-88D8-3C55A18AA0D3}" dt="2020-05-28T10:44:12.175" v="3297" actId="1038"/>
          <ac:cxnSpMkLst>
            <pc:docMk/>
            <pc:sldMk cId="3658727617" sldId="305"/>
            <ac:cxnSpMk id="41" creationId="{A343F8A3-9039-4D5D-A052-F49FDAF0664F}"/>
          </ac:cxnSpMkLst>
        </pc:cxnChg>
        <pc:cxnChg chg="del">
          <ac:chgData name="Alex Andres Velez Llaque" userId="edd8ff6c-0080-499d-80e7-dfef130ffe3d" providerId="ADAL" clId="{13281FC5-AB86-48A7-88D8-3C55A18AA0D3}" dt="2020-05-28T10:26:20.248" v="2737" actId="478"/>
          <ac:cxnSpMkLst>
            <pc:docMk/>
            <pc:sldMk cId="3658727617" sldId="305"/>
            <ac:cxnSpMk id="252" creationId="{00000000-0000-0000-0000-000000000000}"/>
          </ac:cxnSpMkLst>
        </pc:cxnChg>
        <pc:cxnChg chg="del">
          <ac:chgData name="Alex Andres Velez Llaque" userId="edd8ff6c-0080-499d-80e7-dfef130ffe3d" providerId="ADAL" clId="{13281FC5-AB86-48A7-88D8-3C55A18AA0D3}" dt="2020-05-28T10:26:20.248" v="2737" actId="478"/>
          <ac:cxnSpMkLst>
            <pc:docMk/>
            <pc:sldMk cId="3658727617" sldId="305"/>
            <ac:cxnSpMk id="253" creationId="{00000000-0000-0000-0000-000000000000}"/>
          </ac:cxnSpMkLst>
        </pc:cxnChg>
        <pc:cxnChg chg="del">
          <ac:chgData name="Alex Andres Velez Llaque" userId="edd8ff6c-0080-499d-80e7-dfef130ffe3d" providerId="ADAL" clId="{13281FC5-AB86-48A7-88D8-3C55A18AA0D3}" dt="2020-05-28T10:26:20.248" v="2737" actId="478"/>
          <ac:cxnSpMkLst>
            <pc:docMk/>
            <pc:sldMk cId="3658727617" sldId="305"/>
            <ac:cxnSpMk id="254" creationId="{00000000-0000-0000-0000-000000000000}"/>
          </ac:cxnSpMkLst>
        </pc:cxnChg>
      </pc:sldChg>
      <pc:sldChg chg="modSp">
        <pc:chgData name="Alex Andres Velez Llaque" userId="edd8ff6c-0080-499d-80e7-dfef130ffe3d" providerId="ADAL" clId="{13281FC5-AB86-48A7-88D8-3C55A18AA0D3}" dt="2020-05-28T10:45:31.578" v="3329" actId="20577"/>
        <pc:sldMkLst>
          <pc:docMk/>
          <pc:sldMk cId="2261609465" sldId="306"/>
        </pc:sldMkLst>
        <pc:spChg chg="mod">
          <ac:chgData name="Alex Andres Velez Llaque" userId="edd8ff6c-0080-499d-80e7-dfef130ffe3d" providerId="ADAL" clId="{13281FC5-AB86-48A7-88D8-3C55A18AA0D3}" dt="2020-05-28T10:45:19.351" v="3314" actId="20577"/>
          <ac:spMkLst>
            <pc:docMk/>
            <pc:sldMk cId="2261609465" sldId="306"/>
            <ac:spMk id="175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0:45:12.864" v="3299" actId="20577"/>
          <ac:spMkLst>
            <pc:docMk/>
            <pc:sldMk cId="2261609465" sldId="306"/>
            <ac:spMk id="176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0:45:31.578" v="3329" actId="20577"/>
          <ac:spMkLst>
            <pc:docMk/>
            <pc:sldMk cId="2261609465" sldId="306"/>
            <ac:spMk id="178" creationId="{00000000-0000-0000-0000-000000000000}"/>
          </ac:spMkLst>
        </pc:spChg>
      </pc:sldChg>
      <pc:sldChg chg="add del">
        <pc:chgData name="Alex Andres Velez Llaque" userId="edd8ff6c-0080-499d-80e7-dfef130ffe3d" providerId="ADAL" clId="{13281FC5-AB86-48A7-88D8-3C55A18AA0D3}" dt="2020-05-28T14:36:50.993" v="6627" actId="2696"/>
        <pc:sldMkLst>
          <pc:docMk/>
          <pc:sldMk cId="1665463933" sldId="307"/>
        </pc:sldMkLst>
      </pc:sldChg>
      <pc:sldChg chg="addSp delSp modSp add">
        <pc:chgData name="Alex Andres Velez Llaque" userId="edd8ff6c-0080-499d-80e7-dfef130ffe3d" providerId="ADAL" clId="{13281FC5-AB86-48A7-88D8-3C55A18AA0D3}" dt="2020-05-28T14:17:51.021" v="6142" actId="1076"/>
        <pc:sldMkLst>
          <pc:docMk/>
          <pc:sldMk cId="1496655757" sldId="308"/>
        </pc:sldMkLst>
        <pc:spChg chg="add del mod">
          <ac:chgData name="Alex Andres Velez Llaque" userId="edd8ff6c-0080-499d-80e7-dfef130ffe3d" providerId="ADAL" clId="{13281FC5-AB86-48A7-88D8-3C55A18AA0D3}" dt="2020-05-28T13:58:53.235" v="6066" actId="478"/>
          <ac:spMkLst>
            <pc:docMk/>
            <pc:sldMk cId="1496655757" sldId="308"/>
            <ac:spMk id="3" creationId="{A81AE777-6B69-4AA3-B9B7-8F91995AF5BD}"/>
          </ac:spMkLst>
        </pc:spChg>
        <pc:spChg chg="del">
          <ac:chgData name="Alex Andres Velez Llaque" userId="edd8ff6c-0080-499d-80e7-dfef130ffe3d" providerId="ADAL" clId="{13281FC5-AB86-48A7-88D8-3C55A18AA0D3}" dt="2020-05-28T13:58:52.008" v="6065" actId="478"/>
          <ac:spMkLst>
            <pc:docMk/>
            <pc:sldMk cId="1496655757" sldId="308"/>
            <ac:spMk id="143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4:17:51.021" v="6142" actId="1076"/>
          <ac:spMkLst>
            <pc:docMk/>
            <pc:sldMk cId="1496655757" sldId="308"/>
            <ac:spMk id="144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3:25:13.714" v="4400" actId="478"/>
          <ac:spMkLst>
            <pc:docMk/>
            <pc:sldMk cId="1496655757" sldId="308"/>
            <ac:spMk id="145" creationId="{00000000-0000-0000-0000-000000000000}"/>
          </ac:spMkLst>
        </pc:spChg>
        <pc:graphicFrameChg chg="add del mod modGraphic">
          <ac:chgData name="Alex Andres Velez Llaque" userId="edd8ff6c-0080-499d-80e7-dfef130ffe3d" providerId="ADAL" clId="{13281FC5-AB86-48A7-88D8-3C55A18AA0D3}" dt="2020-05-28T13:59:27.078" v="6072" actId="478"/>
          <ac:graphicFrameMkLst>
            <pc:docMk/>
            <pc:sldMk cId="1496655757" sldId="308"/>
            <ac:graphicFrameMk id="4" creationId="{5CD5D3C1-3ED6-4983-B3A2-2943B64492F1}"/>
          </ac:graphicFrameMkLst>
        </pc:graphicFrameChg>
        <pc:graphicFrameChg chg="add mod modGraphic">
          <ac:chgData name="Alex Andres Velez Llaque" userId="edd8ff6c-0080-499d-80e7-dfef130ffe3d" providerId="ADAL" clId="{13281FC5-AB86-48A7-88D8-3C55A18AA0D3}" dt="2020-05-28T14:05:27.678" v="6091" actId="1076"/>
          <ac:graphicFrameMkLst>
            <pc:docMk/>
            <pc:sldMk cId="1496655757" sldId="308"/>
            <ac:graphicFrameMk id="5" creationId="{9EB96CF2-9253-4FA1-9D4A-5628CC3248E4}"/>
          </ac:graphicFrameMkLst>
        </pc:graphicFrameChg>
      </pc:sldChg>
      <pc:sldChg chg="addSp delSp modSp add ord">
        <pc:chgData name="Alex Andres Velez Llaque" userId="edd8ff6c-0080-499d-80e7-dfef130ffe3d" providerId="ADAL" clId="{13281FC5-AB86-48A7-88D8-3C55A18AA0D3}" dt="2020-05-28T13:50:02.839" v="6050" actId="20577"/>
        <pc:sldMkLst>
          <pc:docMk/>
          <pc:sldMk cId="2350952734" sldId="309"/>
        </pc:sldMkLst>
        <pc:spChg chg="add del mod">
          <ac:chgData name="Alex Andres Velez Llaque" userId="edd8ff6c-0080-499d-80e7-dfef130ffe3d" providerId="ADAL" clId="{13281FC5-AB86-48A7-88D8-3C55A18AA0D3}" dt="2020-05-28T13:25:40.224" v="4402" actId="478"/>
          <ac:spMkLst>
            <pc:docMk/>
            <pc:sldMk cId="2350952734" sldId="309"/>
            <ac:spMk id="3" creationId="{75F3B14F-7009-4559-8F73-CF68CC4A49F4}"/>
          </ac:spMkLst>
        </pc:spChg>
        <pc:spChg chg="add mod">
          <ac:chgData name="Alex Andres Velez Llaque" userId="edd8ff6c-0080-499d-80e7-dfef130ffe3d" providerId="ADAL" clId="{13281FC5-AB86-48A7-88D8-3C55A18AA0D3}" dt="2020-05-28T13:50:02.839" v="6050" actId="20577"/>
          <ac:spMkLst>
            <pc:docMk/>
            <pc:sldMk cId="2350952734" sldId="309"/>
            <ac:spMk id="7" creationId="{0CE640F3-0644-446F-BF33-B13AA3DD69BB}"/>
          </ac:spMkLst>
        </pc:spChg>
        <pc:spChg chg="del">
          <ac:chgData name="Alex Andres Velez Llaque" userId="edd8ff6c-0080-499d-80e7-dfef130ffe3d" providerId="ADAL" clId="{13281FC5-AB86-48A7-88D8-3C55A18AA0D3}" dt="2020-05-28T13:25:37.990" v="4401" actId="478"/>
          <ac:spMkLst>
            <pc:docMk/>
            <pc:sldMk cId="2350952734" sldId="309"/>
            <ac:spMk id="143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3:26:01.025" v="4444" actId="14100"/>
          <ac:spMkLst>
            <pc:docMk/>
            <pc:sldMk cId="2350952734" sldId="309"/>
            <ac:spMk id="144" creationId="{00000000-0000-0000-0000-000000000000}"/>
          </ac:spMkLst>
        </pc:spChg>
        <pc:spChg chg="del">
          <ac:chgData name="Alex Andres Velez Llaque" userId="edd8ff6c-0080-499d-80e7-dfef130ffe3d" providerId="ADAL" clId="{13281FC5-AB86-48A7-88D8-3C55A18AA0D3}" dt="2020-05-28T13:26:37.646" v="4445" actId="478"/>
          <ac:spMkLst>
            <pc:docMk/>
            <pc:sldMk cId="2350952734" sldId="309"/>
            <ac:spMk id="145" creationId="{00000000-0000-0000-0000-000000000000}"/>
          </ac:spMkLst>
        </pc:spChg>
      </pc:sldChg>
      <pc:sldChg chg="modSp add">
        <pc:chgData name="Alex Andres Velez Llaque" userId="edd8ff6c-0080-499d-80e7-dfef130ffe3d" providerId="ADAL" clId="{13281FC5-AB86-48A7-88D8-3C55A18AA0D3}" dt="2020-05-28T13:56:24.830" v="6064" actId="20577"/>
        <pc:sldMkLst>
          <pc:docMk/>
          <pc:sldMk cId="3109243077" sldId="310"/>
        </pc:sldMkLst>
        <pc:spChg chg="mod">
          <ac:chgData name="Alex Andres Velez Llaque" userId="edd8ff6c-0080-499d-80e7-dfef130ffe3d" providerId="ADAL" clId="{13281FC5-AB86-48A7-88D8-3C55A18AA0D3}" dt="2020-05-28T13:56:19.659" v="6063" actId="20577"/>
          <ac:spMkLst>
            <pc:docMk/>
            <pc:sldMk cId="3109243077" sldId="310"/>
            <ac:spMk id="175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3:56:13.894" v="6053" actId="20577"/>
          <ac:spMkLst>
            <pc:docMk/>
            <pc:sldMk cId="3109243077" sldId="310"/>
            <ac:spMk id="176" creationId="{00000000-0000-0000-0000-000000000000}"/>
          </ac:spMkLst>
        </pc:spChg>
        <pc:spChg chg="mod">
          <ac:chgData name="Alex Andres Velez Llaque" userId="edd8ff6c-0080-499d-80e7-dfef130ffe3d" providerId="ADAL" clId="{13281FC5-AB86-48A7-88D8-3C55A18AA0D3}" dt="2020-05-28T13:56:24.830" v="6064" actId="20577"/>
          <ac:spMkLst>
            <pc:docMk/>
            <pc:sldMk cId="3109243077" sldId="310"/>
            <ac:spMk id="178" creationId="{00000000-0000-0000-0000-000000000000}"/>
          </ac:spMkLst>
        </pc:spChg>
      </pc:sldChg>
      <pc:sldChg chg="addSp modSp add ord">
        <pc:chgData name="Alex Andres Velez Llaque" userId="edd8ff6c-0080-499d-80e7-dfef130ffe3d" providerId="ADAL" clId="{13281FC5-AB86-48A7-88D8-3C55A18AA0D3}" dt="2020-05-28T14:36:34.137" v="6621" actId="313"/>
        <pc:sldMkLst>
          <pc:docMk/>
          <pc:sldMk cId="4258066795" sldId="311"/>
        </pc:sldMkLst>
        <pc:spChg chg="mod">
          <ac:chgData name="Alex Andres Velez Llaque" userId="edd8ff6c-0080-499d-80e7-dfef130ffe3d" providerId="ADAL" clId="{13281FC5-AB86-48A7-88D8-3C55A18AA0D3}" dt="2020-05-28T14:19:51.045" v="6228" actId="14100"/>
          <ac:spMkLst>
            <pc:docMk/>
            <pc:sldMk cId="4258066795" sldId="311"/>
            <ac:spMk id="2" creationId="{79426833-99BF-4F72-9919-6CFE832AD3B0}"/>
          </ac:spMkLst>
        </pc:spChg>
        <pc:spChg chg="add mod">
          <ac:chgData name="Alex Andres Velez Llaque" userId="edd8ff6c-0080-499d-80e7-dfef130ffe3d" providerId="ADAL" clId="{13281FC5-AB86-48A7-88D8-3C55A18AA0D3}" dt="2020-05-28T14:22:20.789" v="6269" actId="1076"/>
          <ac:spMkLst>
            <pc:docMk/>
            <pc:sldMk cId="4258066795" sldId="311"/>
            <ac:spMk id="5" creationId="{AD6DF87D-2679-4E18-83FC-CA5C8AFE4AC1}"/>
          </ac:spMkLst>
        </pc:spChg>
        <pc:spChg chg="add mod">
          <ac:chgData name="Alex Andres Velez Llaque" userId="edd8ff6c-0080-499d-80e7-dfef130ffe3d" providerId="ADAL" clId="{13281FC5-AB86-48A7-88D8-3C55A18AA0D3}" dt="2020-05-28T14:22:20.789" v="6269" actId="1076"/>
          <ac:spMkLst>
            <pc:docMk/>
            <pc:sldMk cId="4258066795" sldId="311"/>
            <ac:spMk id="9" creationId="{C288C858-6797-4C36-865B-083D6E0D9A72}"/>
          </ac:spMkLst>
        </pc:spChg>
        <pc:spChg chg="add mod">
          <ac:chgData name="Alex Andres Velez Llaque" userId="edd8ff6c-0080-499d-80e7-dfef130ffe3d" providerId="ADAL" clId="{13281FC5-AB86-48A7-88D8-3C55A18AA0D3}" dt="2020-05-28T14:36:34.137" v="6621" actId="313"/>
          <ac:spMkLst>
            <pc:docMk/>
            <pc:sldMk cId="4258066795" sldId="311"/>
            <ac:spMk id="13" creationId="{8E3BAD77-6F85-4501-AFAE-9FC6B24DCB3B}"/>
          </ac:spMkLst>
        </pc:spChg>
        <pc:picChg chg="add mod">
          <ac:chgData name="Alex Andres Velez Llaque" userId="edd8ff6c-0080-499d-80e7-dfef130ffe3d" providerId="ADAL" clId="{13281FC5-AB86-48A7-88D8-3C55A18AA0D3}" dt="2020-05-28T14:33:02.064" v="6611" actId="1076"/>
          <ac:picMkLst>
            <pc:docMk/>
            <pc:sldMk cId="4258066795" sldId="311"/>
            <ac:picMk id="4" creationId="{3D9F9D37-4396-4D21-8115-E7C619E33315}"/>
          </ac:picMkLst>
        </pc:picChg>
        <pc:picChg chg="add mod">
          <ac:chgData name="Alex Andres Velez Llaque" userId="edd8ff6c-0080-499d-80e7-dfef130ffe3d" providerId="ADAL" clId="{13281FC5-AB86-48A7-88D8-3C55A18AA0D3}" dt="2020-05-28T14:22:38.597" v="6271" actId="1076"/>
          <ac:picMkLst>
            <pc:docMk/>
            <pc:sldMk cId="4258066795" sldId="311"/>
            <ac:picMk id="11" creationId="{D0C9E5F1-95BE-4516-BAEC-C202C504AEB9}"/>
          </ac:picMkLst>
        </pc:picChg>
        <pc:cxnChg chg="add mod">
          <ac:chgData name="Alex Andres Velez Llaque" userId="edd8ff6c-0080-499d-80e7-dfef130ffe3d" providerId="ADAL" clId="{13281FC5-AB86-48A7-88D8-3C55A18AA0D3}" dt="2020-05-28T14:22:20.789" v="6269" actId="1076"/>
          <ac:cxnSpMkLst>
            <pc:docMk/>
            <pc:sldMk cId="4258066795" sldId="311"/>
            <ac:cxnSpMk id="6" creationId="{EB9F5795-A1AA-4918-91B4-D24E2BB67861}"/>
          </ac:cxnSpMkLst>
        </pc:cxnChg>
        <pc:cxnChg chg="add mod">
          <ac:chgData name="Alex Andres Velez Llaque" userId="edd8ff6c-0080-499d-80e7-dfef130ffe3d" providerId="ADAL" clId="{13281FC5-AB86-48A7-88D8-3C55A18AA0D3}" dt="2020-05-28T14:33:46.745" v="6619" actId="1036"/>
          <ac:cxnSpMkLst>
            <pc:docMk/>
            <pc:sldMk cId="4258066795" sldId="311"/>
            <ac:cxnSpMk id="15" creationId="{33929A8B-DE11-4E8B-87B9-CE855D83FD8B}"/>
          </ac:cxnSpMkLst>
        </pc:cxnChg>
        <pc:cxnChg chg="add mod">
          <ac:chgData name="Alex Andres Velez Llaque" userId="edd8ff6c-0080-499d-80e7-dfef130ffe3d" providerId="ADAL" clId="{13281FC5-AB86-48A7-88D8-3C55A18AA0D3}" dt="2020-05-28T14:32:41.745" v="6593" actId="1036"/>
          <ac:cxnSpMkLst>
            <pc:docMk/>
            <pc:sldMk cId="4258066795" sldId="311"/>
            <ac:cxnSpMk id="16" creationId="{98FDCC4C-B976-40CD-8539-77990C55B10B}"/>
          </ac:cxnSpMkLst>
        </pc:cxnChg>
        <pc:cxnChg chg="add mod">
          <ac:chgData name="Alex Andres Velez Llaque" userId="edd8ff6c-0080-499d-80e7-dfef130ffe3d" providerId="ADAL" clId="{13281FC5-AB86-48A7-88D8-3C55A18AA0D3}" dt="2020-05-28T14:34:07.960" v="6620" actId="1036"/>
          <ac:cxnSpMkLst>
            <pc:docMk/>
            <pc:sldMk cId="4258066795" sldId="311"/>
            <ac:cxnSpMk id="17" creationId="{5151AE4E-DF6D-4F58-837C-E5991F9C7D70}"/>
          </ac:cxnSpMkLst>
        </pc:cxnChg>
        <pc:cxnChg chg="add mod">
          <ac:chgData name="Alex Andres Velez Llaque" userId="edd8ff6c-0080-499d-80e7-dfef130ffe3d" providerId="ADAL" clId="{13281FC5-AB86-48A7-88D8-3C55A18AA0D3}" dt="2020-05-28T14:32:28.849" v="6560" actId="1036"/>
          <ac:cxnSpMkLst>
            <pc:docMk/>
            <pc:sldMk cId="4258066795" sldId="311"/>
            <ac:cxnSpMk id="18" creationId="{A179621E-4314-4C85-A85A-62D5ADF69AFA}"/>
          </ac:cxnSpMkLst>
        </pc:cxnChg>
      </pc:sldChg>
      <pc:sldMasterChg chg="delSldLayout">
        <pc:chgData name="Alex Andres Velez Llaque" userId="edd8ff6c-0080-499d-80e7-dfef130ffe3d" providerId="ADAL" clId="{13281FC5-AB86-48A7-88D8-3C55A18AA0D3}" dt="2020-05-28T14:36:51.823" v="6659" actId="2696"/>
        <pc:sldMasterMkLst>
          <pc:docMk/>
          <pc:sldMasterMk cId="0" sldId="2147483673"/>
        </pc:sldMasterMkLst>
        <pc:sldLayoutChg chg="del">
          <pc:chgData name="Alex Andres Velez Llaque" userId="edd8ff6c-0080-499d-80e7-dfef130ffe3d" providerId="ADAL" clId="{13281FC5-AB86-48A7-88D8-3C55A18AA0D3}" dt="2020-05-28T14:36:50.884" v="6623" actId="2696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0.969" v="6626" actId="2696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036" v="6629" actId="2696"/>
          <pc:sldLayoutMkLst>
            <pc:docMk/>
            <pc:sldMasterMk cId="0" sldId="2147483673"/>
            <pc:sldLayoutMk cId="0" sldId="2147483653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088" v="6631" actId="2696"/>
          <pc:sldLayoutMkLst>
            <pc:docMk/>
            <pc:sldMasterMk cId="0" sldId="2147483673"/>
            <pc:sldLayoutMk cId="0" sldId="2147483654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290" v="6636" actId="2696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341" v="6638" actId="2696"/>
          <pc:sldLayoutMkLst>
            <pc:docMk/>
            <pc:sldMasterMk cId="0" sldId="2147483673"/>
            <pc:sldLayoutMk cId="0" sldId="2147483658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382" v="6640" actId="2696"/>
          <pc:sldLayoutMkLst>
            <pc:docMk/>
            <pc:sldMasterMk cId="0" sldId="2147483673"/>
            <pc:sldLayoutMk cId="0" sldId="2147483659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413" v="6642" actId="2696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477" v="6644" actId="2696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502" v="6646" actId="2696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526" v="6648" actId="2696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568" v="6650" actId="2696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618" v="6652" actId="2696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684" v="6655" actId="2696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743" v="6657" actId="2696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Alex Andres Velez Llaque" userId="edd8ff6c-0080-499d-80e7-dfef130ffe3d" providerId="ADAL" clId="{13281FC5-AB86-48A7-88D8-3C55A18AA0D3}" dt="2020-05-28T14:36:51.823" v="6659" actId="2696"/>
          <pc:sldLayoutMkLst>
            <pc:docMk/>
            <pc:sldMasterMk cId="0" sldId="2147483673"/>
            <pc:sldLayoutMk cId="0" sldId="2147483669"/>
          </pc:sldLayoutMkLst>
        </pc:sldLayoutChg>
      </pc:sldMasterChg>
      <pc:sldMasterChg chg="del delSldLayout">
        <pc:chgData name="Alex Andres Velez Llaque" userId="edd8ff6c-0080-499d-80e7-dfef130ffe3d" providerId="ADAL" clId="{13281FC5-AB86-48A7-88D8-3C55A18AA0D3}" dt="2020-05-28T14:36:53.776" v="6678" actId="2696"/>
        <pc:sldMasterMkLst>
          <pc:docMk/>
          <pc:sldMasterMk cId="0" sldId="2147483674"/>
        </pc:sldMasterMkLst>
        <pc:sldLayoutChg chg="del">
          <pc:chgData name="Alex Andres Velez Llaque" userId="edd8ff6c-0080-499d-80e7-dfef130ffe3d" providerId="ADAL" clId="{13281FC5-AB86-48A7-88D8-3C55A18AA0D3}" dt="2020-05-28T14:36:53.774" v="6677" actId="2696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349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98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2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9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19515fe0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19515fe0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03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92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94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81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66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Alex Velez    30/05/2020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solidFill>
                  <a:srgbClr val="434343"/>
                </a:solidFill>
              </a:rPr>
              <a:t>Co-authorship prediction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077525"/>
            <a:ext cx="6919200" cy="51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solidFill>
                  <a:schemeClr val="dk1"/>
                </a:solidFill>
              </a:rPr>
              <a:t>Link prediction se lo puede plantear como un problema de aprendizaje supervisado, mas específicamente de clasificación binaria.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6532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Modelos de ML a aplicar</a:t>
            </a:r>
            <a:endParaRPr dirty="0"/>
          </a:p>
        </p:txBody>
      </p:sp>
      <p:sp>
        <p:nvSpPr>
          <p:cNvPr id="5" name="Google Shape;372;p41">
            <a:extLst>
              <a:ext uri="{FF2B5EF4-FFF2-40B4-BE49-F238E27FC236}">
                <a16:creationId xmlns:a16="http://schemas.microsoft.com/office/drawing/2014/main" id="{866B8211-24F3-4B24-B113-94BC49FD61C0}"/>
              </a:ext>
            </a:extLst>
          </p:cNvPr>
          <p:cNvSpPr/>
          <p:nvPr/>
        </p:nvSpPr>
        <p:spPr>
          <a:xfrm rot="-5400000" flipH="1">
            <a:off x="5304358" y="2352155"/>
            <a:ext cx="1975500" cy="26289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373;p41">
            <a:extLst>
              <a:ext uri="{FF2B5EF4-FFF2-40B4-BE49-F238E27FC236}">
                <a16:creationId xmlns:a16="http://schemas.microsoft.com/office/drawing/2014/main" id="{F3359295-F758-4DC1-B374-D292822F7F73}"/>
              </a:ext>
            </a:extLst>
          </p:cNvPr>
          <p:cNvCxnSpPr/>
          <p:nvPr/>
        </p:nvCxnSpPr>
        <p:spPr>
          <a:xfrm rot="10800000">
            <a:off x="6587108" y="3480180"/>
            <a:ext cx="258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75;p41">
            <a:extLst>
              <a:ext uri="{FF2B5EF4-FFF2-40B4-BE49-F238E27FC236}">
                <a16:creationId xmlns:a16="http://schemas.microsoft.com/office/drawing/2014/main" id="{2A36EFB1-68B9-4487-A3B0-71E612EA34DD}"/>
              </a:ext>
            </a:extLst>
          </p:cNvPr>
          <p:cNvSpPr/>
          <p:nvPr/>
        </p:nvSpPr>
        <p:spPr>
          <a:xfrm rot="5400000">
            <a:off x="1664550" y="1570580"/>
            <a:ext cx="1975500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376;p41">
            <a:extLst>
              <a:ext uri="{FF2B5EF4-FFF2-40B4-BE49-F238E27FC236}">
                <a16:creationId xmlns:a16="http://schemas.microsoft.com/office/drawing/2014/main" id="{E6714361-8D57-4A6E-B84C-2B782268A1B9}"/>
              </a:ext>
            </a:extLst>
          </p:cNvPr>
          <p:cNvCxnSpPr/>
          <p:nvPr/>
        </p:nvCxnSpPr>
        <p:spPr>
          <a:xfrm rot="10800000">
            <a:off x="-116650" y="2678855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77;p41">
            <a:extLst>
              <a:ext uri="{FF2B5EF4-FFF2-40B4-BE49-F238E27FC236}">
                <a16:creationId xmlns:a16="http://schemas.microsoft.com/office/drawing/2014/main" id="{E16E03C3-B62C-4656-AF87-813795C4D2CF}"/>
              </a:ext>
            </a:extLst>
          </p:cNvPr>
          <p:cNvSpPr txBox="1">
            <a:spLocks/>
          </p:cNvSpPr>
          <p:nvPr/>
        </p:nvSpPr>
        <p:spPr>
          <a:xfrm>
            <a:off x="1551450" y="203895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C" dirty="0">
                <a:solidFill>
                  <a:schemeClr val="lt1"/>
                </a:solidFill>
              </a:rPr>
              <a:t>Bagging</a:t>
            </a:r>
          </a:p>
        </p:txBody>
      </p:sp>
      <p:sp>
        <p:nvSpPr>
          <p:cNvPr id="10" name="Google Shape;378;p41">
            <a:extLst>
              <a:ext uri="{FF2B5EF4-FFF2-40B4-BE49-F238E27FC236}">
                <a16:creationId xmlns:a16="http://schemas.microsoft.com/office/drawing/2014/main" id="{8C43859F-E9D6-427B-A70F-752377320592}"/>
              </a:ext>
            </a:extLst>
          </p:cNvPr>
          <p:cNvSpPr txBox="1">
            <a:spLocks/>
          </p:cNvSpPr>
          <p:nvPr/>
        </p:nvSpPr>
        <p:spPr>
          <a:xfrm>
            <a:off x="1573650" y="2481979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dirty="0">
                <a:solidFill>
                  <a:schemeClr val="lt1"/>
                </a:solidFill>
              </a:rPr>
              <a:t>Modelo de clasificacion Bagging con un modelo de regresion logistica como modelo base. Son populares en problemas de LinkPrediction</a:t>
            </a:r>
          </a:p>
          <a:p>
            <a:pPr marL="0" indent="0">
              <a:buFont typeface="Roboto Condensed Light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Google Shape;377;p41">
            <a:extLst>
              <a:ext uri="{FF2B5EF4-FFF2-40B4-BE49-F238E27FC236}">
                <a16:creationId xmlns:a16="http://schemas.microsoft.com/office/drawing/2014/main" id="{3CE2E703-1A92-4D40-B555-8507712A70CD}"/>
              </a:ext>
            </a:extLst>
          </p:cNvPr>
          <p:cNvSpPr txBox="1">
            <a:spLocks/>
          </p:cNvSpPr>
          <p:nvPr/>
        </p:nvSpPr>
        <p:spPr>
          <a:xfrm>
            <a:off x="6504783" y="2811793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C" dirty="0">
                <a:solidFill>
                  <a:schemeClr val="lt1"/>
                </a:solidFill>
              </a:rPr>
              <a:t>SVM</a:t>
            </a:r>
          </a:p>
        </p:txBody>
      </p:sp>
      <p:sp>
        <p:nvSpPr>
          <p:cNvPr id="14" name="Google Shape;378;p41">
            <a:extLst>
              <a:ext uri="{FF2B5EF4-FFF2-40B4-BE49-F238E27FC236}">
                <a16:creationId xmlns:a16="http://schemas.microsoft.com/office/drawing/2014/main" id="{DA0F1E8F-D814-4DA4-94FA-5F703E3EFE48}"/>
              </a:ext>
            </a:extLst>
          </p:cNvPr>
          <p:cNvSpPr txBox="1">
            <a:spLocks/>
          </p:cNvSpPr>
          <p:nvPr/>
        </p:nvSpPr>
        <p:spPr>
          <a:xfrm>
            <a:off x="5144583" y="3372231"/>
            <a:ext cx="21573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Font typeface="Roboto Condensed Light"/>
              <a:buNone/>
            </a:pPr>
            <a:r>
              <a:rPr lang="en-US" dirty="0">
                <a:solidFill>
                  <a:schemeClr val="lt1"/>
                </a:solidFill>
              </a:rPr>
              <a:t>Modelo de clasificacion Support Vector Machine.</a:t>
            </a:r>
          </a:p>
          <a:p>
            <a:pPr marL="0" indent="0">
              <a:buFont typeface="Roboto Condensed Light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590675" y="289120"/>
            <a:ext cx="5645625" cy="615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Preparación de datos para </a:t>
            </a:r>
            <a:r>
              <a:rPr lang="es-EC" dirty="0" err="1"/>
              <a:t>train</a:t>
            </a:r>
            <a:r>
              <a:rPr lang="es-EC" dirty="0"/>
              <a:t>/test</a:t>
            </a:r>
            <a:endParaRPr dirty="0"/>
          </a:p>
        </p:txBody>
      </p:sp>
      <p:sp>
        <p:nvSpPr>
          <p:cNvPr id="7" name="Google Shape;143;p29">
            <a:extLst>
              <a:ext uri="{FF2B5EF4-FFF2-40B4-BE49-F238E27FC236}">
                <a16:creationId xmlns:a16="http://schemas.microsoft.com/office/drawing/2014/main" id="{0CE640F3-0644-446F-BF33-B13AA3DD6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0650" y="1296599"/>
            <a:ext cx="6919200" cy="267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Se obtuvieron todos los pares no conectados y se los etiquetó con 0 para denotar que no </a:t>
            </a:r>
            <a:r>
              <a:rPr lang="en-US" dirty="0" err="1">
                <a:solidFill>
                  <a:schemeClr val="dk1"/>
                </a:solidFill>
              </a:rPr>
              <a:t>existía</a:t>
            </a:r>
            <a:r>
              <a:rPr lang="en-US" dirty="0">
                <a:solidFill>
                  <a:schemeClr val="dk1"/>
                </a:solidFill>
              </a:rPr>
              <a:t> conexión entre ellos.</a:t>
            </a:r>
            <a:endParaRPr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Font typeface="Roboto Condensed"/>
              <a:buAutoNum type="arabicPeriod"/>
            </a:pPr>
            <a:r>
              <a:rPr lang="es-EC" dirty="0">
                <a:solidFill>
                  <a:schemeClr val="dk1"/>
                </a:solidFill>
              </a:rPr>
              <a:t>Debido al gran desbalance entre ejemplos positivos y negativos, se </a:t>
            </a:r>
            <a:r>
              <a:rPr lang="es-EC" dirty="0" err="1">
                <a:solidFill>
                  <a:schemeClr val="dk1"/>
                </a:solidFill>
              </a:rPr>
              <a:t>escogio</a:t>
            </a:r>
            <a:r>
              <a:rPr lang="es-EC" dirty="0">
                <a:solidFill>
                  <a:schemeClr val="dk1"/>
                </a:solidFill>
              </a:rPr>
              <a:t> aleatoriamente solo el 20% de los ejemplos negativos.</a:t>
            </a:r>
          </a:p>
          <a:p>
            <a:pPr>
              <a:buClr>
                <a:schemeClr val="dk1"/>
              </a:buClr>
              <a:buFont typeface="Roboto Condensed"/>
              <a:buAutoNum type="arabicPeriod"/>
            </a:pPr>
            <a:r>
              <a:rPr lang="es-EC" dirty="0">
                <a:solidFill>
                  <a:schemeClr val="dk1"/>
                </a:solidFill>
              </a:rPr>
              <a:t>Se partió aleatoriamente los ejemplos negativos para datos de </a:t>
            </a:r>
            <a:r>
              <a:rPr lang="es-EC" dirty="0" err="1">
                <a:solidFill>
                  <a:schemeClr val="dk1"/>
                </a:solidFill>
              </a:rPr>
              <a:t>train</a:t>
            </a:r>
            <a:r>
              <a:rPr lang="es-EC" dirty="0">
                <a:solidFill>
                  <a:schemeClr val="dk1"/>
                </a:solidFill>
              </a:rPr>
              <a:t> y test.</a:t>
            </a:r>
          </a:p>
          <a:p>
            <a:pPr>
              <a:buClr>
                <a:schemeClr val="dk1"/>
              </a:buClr>
              <a:buFont typeface="Roboto Condensed"/>
              <a:buAutoNum type="arabicPeriod"/>
            </a:pPr>
            <a:r>
              <a:rPr lang="es-EC" dirty="0">
                <a:solidFill>
                  <a:schemeClr val="dk1"/>
                </a:solidFill>
              </a:rPr>
              <a:t>Para obtener los ejemplos positivos, se dividieron los grafos temporalmente, entre antes y </a:t>
            </a:r>
            <a:r>
              <a:rPr lang="es-EC" dirty="0" err="1">
                <a:solidFill>
                  <a:schemeClr val="dk1"/>
                </a:solidFill>
              </a:rPr>
              <a:t>depues</a:t>
            </a:r>
            <a:r>
              <a:rPr lang="es-EC" dirty="0">
                <a:solidFill>
                  <a:schemeClr val="dk1"/>
                </a:solidFill>
              </a:rPr>
              <a:t> del 2018.</a:t>
            </a:r>
          </a:p>
          <a:p>
            <a:pPr>
              <a:buClr>
                <a:schemeClr val="dk1"/>
              </a:buClr>
              <a:buFont typeface="Roboto Condensed"/>
              <a:buAutoNum type="arabicPeriod"/>
            </a:pPr>
            <a:r>
              <a:rPr lang="es-EC" dirty="0">
                <a:solidFill>
                  <a:schemeClr val="dk1"/>
                </a:solidFill>
              </a:rPr>
              <a:t>Se usaron las aristas del 2015 al 2017 como ejemplos positios de pares conectados para el </a:t>
            </a:r>
            <a:r>
              <a:rPr lang="es-EC" dirty="0" err="1">
                <a:solidFill>
                  <a:schemeClr val="dk1"/>
                </a:solidFill>
              </a:rPr>
              <a:t>dataset</a:t>
            </a:r>
            <a:r>
              <a:rPr lang="es-EC" dirty="0">
                <a:solidFill>
                  <a:schemeClr val="dk1"/>
                </a:solidFill>
              </a:rPr>
              <a:t> del </a:t>
            </a:r>
            <a:r>
              <a:rPr lang="es-EC" dirty="0" err="1">
                <a:solidFill>
                  <a:schemeClr val="dk1"/>
                </a:solidFill>
              </a:rPr>
              <a:t>train</a:t>
            </a:r>
            <a:r>
              <a:rPr lang="es-EC" dirty="0">
                <a:solidFill>
                  <a:schemeClr val="dk1"/>
                </a:solidFill>
              </a:rPr>
              <a:t>, y aristas del 2018 y 2019 para el </a:t>
            </a:r>
            <a:r>
              <a:rPr lang="es-EC" dirty="0" err="1">
                <a:solidFill>
                  <a:schemeClr val="dk1"/>
                </a:solidFill>
              </a:rPr>
              <a:t>dataset</a:t>
            </a:r>
            <a:r>
              <a:rPr lang="es-EC" dirty="0">
                <a:solidFill>
                  <a:schemeClr val="dk1"/>
                </a:solidFill>
              </a:rPr>
              <a:t> del test.</a:t>
            </a:r>
          </a:p>
          <a:p>
            <a:pPr>
              <a:buClr>
                <a:schemeClr val="dk1"/>
              </a:buClr>
              <a:buFont typeface="Roboto Condensed"/>
              <a:buAutoNum type="arabicPeriod"/>
            </a:pPr>
            <a:r>
              <a:rPr lang="es-EC" dirty="0">
                <a:solidFill>
                  <a:schemeClr val="dk1"/>
                </a:solidFill>
              </a:rPr>
              <a:t>Se obtuvieron  las </a:t>
            </a:r>
            <a:r>
              <a:rPr lang="es-EC" dirty="0" err="1">
                <a:solidFill>
                  <a:schemeClr val="dk1"/>
                </a:solidFill>
              </a:rPr>
              <a:t>features</a:t>
            </a:r>
            <a:r>
              <a:rPr lang="es-EC" dirty="0">
                <a:solidFill>
                  <a:schemeClr val="dk1"/>
                </a:solidFill>
              </a:rPr>
              <a:t> usando las </a:t>
            </a:r>
            <a:r>
              <a:rPr lang="es-EC" dirty="0" err="1">
                <a:solidFill>
                  <a:schemeClr val="dk1"/>
                </a:solidFill>
              </a:rPr>
              <a:t>metricas</a:t>
            </a:r>
            <a:r>
              <a:rPr lang="es-EC" dirty="0">
                <a:solidFill>
                  <a:schemeClr val="dk1"/>
                </a:solidFill>
              </a:rPr>
              <a:t> descritas para todos los datos utilizando los grafos anteriores al 2018.</a:t>
            </a:r>
          </a:p>
          <a:p>
            <a:pPr>
              <a:buClr>
                <a:schemeClr val="dk1"/>
              </a:buClr>
              <a:buFont typeface="Roboto Condensed"/>
              <a:buAutoNum type="arabicPeriod"/>
            </a:pPr>
            <a:r>
              <a:rPr lang="es-EC" dirty="0">
                <a:solidFill>
                  <a:schemeClr val="dk1"/>
                </a:solidFill>
              </a:rPr>
              <a:t>Se entreno los modelos con diferentes combinaciones de las </a:t>
            </a:r>
            <a:r>
              <a:rPr lang="es-EC" dirty="0" err="1">
                <a:solidFill>
                  <a:schemeClr val="dk1"/>
                </a:solidFill>
              </a:rPr>
              <a:t>metricas</a:t>
            </a:r>
            <a:endParaRPr lang="es-EC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Font typeface="Roboto Condensed"/>
              <a:buAutoNum type="arabicPeriod"/>
            </a:pPr>
            <a:endParaRPr lang="es-EC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5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Resultados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24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423987" y="327220"/>
            <a:ext cx="62960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Resultados utilizando Common Neighbors</a:t>
            </a:r>
            <a:endParaRPr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EB96CF2-9253-4FA1-9D4A-5628CC32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62566"/>
              </p:ext>
            </p:extLst>
          </p:nvPr>
        </p:nvGraphicFramePr>
        <p:xfrm>
          <a:off x="311152" y="1647518"/>
          <a:ext cx="8521696" cy="21844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98136">
                  <a:extLst>
                    <a:ext uri="{9D8B030D-6E8A-4147-A177-3AD203B41FA5}">
                      <a16:colId xmlns:a16="http://schemas.microsoft.com/office/drawing/2014/main" val="2717378218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1228442004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1957412623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4087764431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723543894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28501925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2347760313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1951539349"/>
                    </a:ext>
                  </a:extLst>
                </a:gridCol>
                <a:gridCol w="852945">
                  <a:extLst>
                    <a:ext uri="{9D8B030D-6E8A-4147-A177-3AD203B41FA5}">
                      <a16:colId xmlns:a16="http://schemas.microsoft.com/office/drawing/2014/main" val="2880969641"/>
                    </a:ext>
                  </a:extLst>
                </a:gridCol>
              </a:tblGrid>
              <a:tr h="15437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 dirty="0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Universidad</a:t>
                      </a:r>
                      <a:endParaRPr lang="es-EC" sz="900" b="1" i="0" u="none" strike="noStrike" dirty="0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Accuracy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Precision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Recall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Roc_auc</a:t>
                      </a:r>
                      <a:endParaRPr lang="es-EC" sz="900" b="1" i="0" u="none" strike="noStrike" dirty="0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28912"/>
                  </a:ext>
                </a:extLst>
              </a:tr>
              <a:tr h="16209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Bagging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SVM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Bagging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SVM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Bagging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SVM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Bagging</a:t>
                      </a:r>
                      <a:endParaRPr lang="es-EC" sz="900" b="1" i="0" u="none" strike="noStrike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b="1" u="none" strike="noStrike" dirty="0">
                          <a:solidFill>
                            <a:schemeClr val="bg1"/>
                          </a:solidFill>
                          <a:effectLst/>
                          <a:latin typeface="Exo 2" panose="020B0604020202020204" charset="0"/>
                        </a:rPr>
                        <a:t>SVM</a:t>
                      </a:r>
                      <a:endParaRPr lang="es-EC" sz="900" b="1" i="0" u="none" strike="noStrike" dirty="0">
                        <a:solidFill>
                          <a:schemeClr val="bg1"/>
                        </a:solidFill>
                        <a:effectLst/>
                        <a:latin typeface="Exo 2" panose="020B0604020202020204" charset="0"/>
                      </a:endParaRPr>
                    </a:p>
                  </a:txBody>
                  <a:tcPr marL="7719" marR="7719" marT="7719" marB="0" anchor="b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657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Universidad de Chile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0,9796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0,9843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0,3910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0,3103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0,6421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0,0359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0,8134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 dirty="0">
                          <a:effectLst/>
                        </a:rPr>
                        <a:t>0,5173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2040874844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USP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0,9821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0,9609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0,8606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0,0000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0,6470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0,0000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0,8214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0,5000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1658796825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Unicamp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0,9722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0,9401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0,8328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0,0000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0,6706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0,0000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0,8310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0,5000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2230610748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TecMonterrey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0,9724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0,9584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0,6793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0,2500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0,6156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0,0094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0,8016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0,5041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1340268904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UNAM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0,9571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0,9472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0,5652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0,2308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0,6637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0,0180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0,8182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0,5074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383937208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PUCC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0,9409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0,9518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0,4254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0,3947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0,7430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0,0528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0,8468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0,5244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1192510972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Udelar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0,9565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0,9551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0,4916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0,1923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0,7518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0,0182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0,8587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0,5074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2049428640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ESPOL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0,9380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0,9015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0,6714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0,3500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0,7068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0,0175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0,8348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0,5070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2545101390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Universidad de Los Andes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0,9346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0,9241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0,5576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0,4615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0,6329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0,0506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0,7960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0,5229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134129100"/>
                  </a:ext>
                </a:extLst>
              </a:tr>
              <a:tr h="154379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PUCP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0,9190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0,9111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0,5266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0,2000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0,7124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0,0065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0,8256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0,5020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696131000"/>
                  </a:ext>
                </a:extLst>
              </a:tr>
              <a:tr h="162098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 dirty="0">
                          <a:effectLst/>
                        </a:rPr>
                        <a:t> 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 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578367387"/>
                  </a:ext>
                </a:extLst>
              </a:tr>
              <a:tr h="162098">
                <a:tc>
                  <a:txBody>
                    <a:bodyPr/>
                    <a:lstStyle/>
                    <a:p>
                      <a:pPr algn="l" fontAlgn="b"/>
                      <a:r>
                        <a:rPr lang="es-EC" sz="900" u="none" strike="noStrike">
                          <a:effectLst/>
                        </a:rPr>
                        <a:t>PROM</a:t>
                      </a:r>
                      <a:endParaRPr lang="es-EC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0,9552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0,9434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 dirty="0">
                          <a:effectLst/>
                        </a:rPr>
                        <a:t>0,6002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0,2390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0,6786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0,0209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>
                          <a:effectLst/>
                        </a:rPr>
                        <a:t>0,8248</a:t>
                      </a:r>
                      <a:endParaRPr lang="es-EC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900" u="none" strike="noStrike" dirty="0">
                          <a:effectLst/>
                        </a:rPr>
                        <a:t>0,5093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19" marR="7719" marT="7719" marB="0" anchor="b"/>
                </a:tc>
                <a:extLst>
                  <a:ext uri="{0D108BD9-81ED-4DB2-BD59-A6C34878D82A}">
                    <a16:rowId xmlns:a16="http://schemas.microsoft.com/office/drawing/2014/main" val="228861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65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26833-99BF-4F72-9919-6CFE832A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190925"/>
            <a:ext cx="5214300" cy="523450"/>
          </a:xfrm>
        </p:spPr>
        <p:txBody>
          <a:bodyPr/>
          <a:lstStyle/>
          <a:p>
            <a:r>
              <a:rPr lang="es-EC" dirty="0"/>
              <a:t>Ejemplo de predicción de link</a:t>
            </a:r>
          </a:p>
        </p:txBody>
      </p:sp>
      <p:pic>
        <p:nvPicPr>
          <p:cNvPr id="4" name="Imagen 3" descr="Imagen que contiene negro, bicicleta, pequeño, reloj&#10;&#10;Descripción generada automáticamente">
            <a:extLst>
              <a:ext uri="{FF2B5EF4-FFF2-40B4-BE49-F238E27FC236}">
                <a16:creationId xmlns:a16="http://schemas.microsoft.com/office/drawing/2014/main" id="{3D9F9D37-4396-4D21-8115-E7C619E3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1765774"/>
            <a:ext cx="3533774" cy="269286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D6DF87D-2679-4E18-83FC-CA5C8AFE4AC1}"/>
              </a:ext>
            </a:extLst>
          </p:cNvPr>
          <p:cNvSpPr txBox="1">
            <a:spLocks/>
          </p:cNvSpPr>
          <p:nvPr/>
        </p:nvSpPr>
        <p:spPr>
          <a:xfrm>
            <a:off x="485775" y="1097412"/>
            <a:ext cx="3014025" cy="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C" dirty="0"/>
              <a:t>Bagging</a:t>
            </a:r>
          </a:p>
        </p:txBody>
      </p:sp>
      <p:cxnSp>
        <p:nvCxnSpPr>
          <p:cNvPr id="6" name="Google Shape;177;p31">
            <a:extLst>
              <a:ext uri="{FF2B5EF4-FFF2-40B4-BE49-F238E27FC236}">
                <a16:creationId xmlns:a16="http://schemas.microsoft.com/office/drawing/2014/main" id="{EB9F5795-A1AA-4918-91B4-D24E2BB67861}"/>
              </a:ext>
            </a:extLst>
          </p:cNvPr>
          <p:cNvCxnSpPr>
            <a:cxnSpLocks/>
          </p:cNvCxnSpPr>
          <p:nvPr/>
        </p:nvCxnSpPr>
        <p:spPr>
          <a:xfrm>
            <a:off x="3848100" y="1420166"/>
            <a:ext cx="0" cy="31659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C288C858-6797-4C36-865B-083D6E0D9A72}"/>
              </a:ext>
            </a:extLst>
          </p:cNvPr>
          <p:cNvSpPr txBox="1">
            <a:spLocks/>
          </p:cNvSpPr>
          <p:nvPr/>
        </p:nvSpPr>
        <p:spPr>
          <a:xfrm>
            <a:off x="4196401" y="1097412"/>
            <a:ext cx="3014025" cy="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C" dirty="0"/>
              <a:t>SVM</a:t>
            </a:r>
          </a:p>
        </p:txBody>
      </p:sp>
      <p:pic>
        <p:nvPicPr>
          <p:cNvPr id="11" name="Imagen 10" descr="Imagen que contiene reloj, negro, bicicleta, pequeño&#10;&#10;Descripción generada automáticamente">
            <a:extLst>
              <a:ext uri="{FF2B5EF4-FFF2-40B4-BE49-F238E27FC236}">
                <a16:creationId xmlns:a16="http://schemas.microsoft.com/office/drawing/2014/main" id="{D0C9E5F1-95BE-4516-BAEC-C202C504A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120" y="1765841"/>
            <a:ext cx="3533685" cy="26928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E3BAD77-6F85-4501-AFAE-9FC6B24DCB3B}"/>
              </a:ext>
            </a:extLst>
          </p:cNvPr>
          <p:cNvSpPr/>
          <p:nvPr/>
        </p:nvSpPr>
        <p:spPr>
          <a:xfrm>
            <a:off x="6696096" y="1097412"/>
            <a:ext cx="2171670" cy="1055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Líneas</a:t>
            </a:r>
          </a:p>
          <a:p>
            <a:pPr algn="ctr"/>
            <a:r>
              <a:rPr lang="es-EC" sz="1100" dirty="0">
                <a:solidFill>
                  <a:schemeClr val="tx1"/>
                </a:solidFill>
              </a:rPr>
              <a:t>Anteriores a 2018:   	</a:t>
            </a:r>
            <a:endParaRPr lang="es-EC" dirty="0">
              <a:solidFill>
                <a:schemeClr val="tx1"/>
              </a:solidFill>
            </a:endParaRPr>
          </a:p>
          <a:p>
            <a:pPr algn="ctr"/>
            <a:r>
              <a:rPr lang="es-EC" sz="1100" dirty="0">
                <a:solidFill>
                  <a:schemeClr val="tx1"/>
                </a:solidFill>
              </a:rPr>
              <a:t>True positives:		</a:t>
            </a:r>
          </a:p>
          <a:p>
            <a:pPr algn="ctr"/>
            <a:r>
              <a:rPr lang="es-EC" sz="1100" dirty="0">
                <a:solidFill>
                  <a:schemeClr val="tx1"/>
                </a:solidFill>
              </a:rPr>
              <a:t>False negatives:	</a:t>
            </a:r>
          </a:p>
          <a:p>
            <a:pPr algn="ctr"/>
            <a:r>
              <a:rPr lang="es-EC" sz="1100" dirty="0">
                <a:solidFill>
                  <a:schemeClr val="tx1"/>
                </a:solidFill>
              </a:rPr>
              <a:t>False positives:</a:t>
            </a:r>
            <a:r>
              <a:rPr lang="es-EC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3929A8B-DE11-4E8B-87B9-CE855D83FD8B}"/>
              </a:ext>
            </a:extLst>
          </p:cNvPr>
          <p:cNvCxnSpPr/>
          <p:nvPr/>
        </p:nvCxnSpPr>
        <p:spPr>
          <a:xfrm>
            <a:off x="8067675" y="1469468"/>
            <a:ext cx="666750" cy="0"/>
          </a:xfrm>
          <a:prstGeom prst="line">
            <a:avLst/>
          </a:prstGeom>
          <a:ln w="19050">
            <a:solidFill>
              <a:srgbClr val="457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8FDCC4C-B976-40CD-8539-77990C55B10B}"/>
              </a:ext>
            </a:extLst>
          </p:cNvPr>
          <p:cNvCxnSpPr/>
          <p:nvPr/>
        </p:nvCxnSpPr>
        <p:spPr>
          <a:xfrm>
            <a:off x="8080375" y="1634245"/>
            <a:ext cx="666750" cy="0"/>
          </a:xfrm>
          <a:prstGeom prst="line">
            <a:avLst/>
          </a:prstGeom>
          <a:ln w="19050">
            <a:solidFill>
              <a:srgbClr val="00B6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151AE4E-DF6D-4F58-837C-E5991F9C7D70}"/>
              </a:ext>
            </a:extLst>
          </p:cNvPr>
          <p:cNvCxnSpPr/>
          <p:nvPr/>
        </p:nvCxnSpPr>
        <p:spPr>
          <a:xfrm>
            <a:off x="8080375" y="1809191"/>
            <a:ext cx="6667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79621E-4314-4C85-A85A-62D5ADF69AFA}"/>
              </a:ext>
            </a:extLst>
          </p:cNvPr>
          <p:cNvCxnSpPr/>
          <p:nvPr/>
        </p:nvCxnSpPr>
        <p:spPr>
          <a:xfrm>
            <a:off x="8080375" y="2003928"/>
            <a:ext cx="666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So</a:t>
            </a:r>
            <a:r>
              <a:rPr lang="es-EC" dirty="0"/>
              <a:t>cial</a:t>
            </a:r>
            <a:endParaRPr dirty="0"/>
          </a:p>
        </p:txBody>
      </p:sp>
      <p:sp>
        <p:nvSpPr>
          <p:cNvPr id="233" name="Google Shape;233;p36"/>
          <p:cNvSpPr txBox="1"/>
          <p:nvPr/>
        </p:nvSpPr>
        <p:spPr>
          <a:xfrm>
            <a:off x="5403773" y="2130875"/>
            <a:ext cx="3225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Modela relaciones entre personas de una comunidad.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Amistad, relaciones familiares, relaciones de trabajo, etc.</a:t>
            </a:r>
            <a:endParaRPr lang="es-EC" sz="11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Son objetos muy dinámicos.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¿Cómo predecir futuras relaciones?</a:t>
            </a:r>
          </a:p>
        </p:txBody>
      </p:sp>
      <p:sp>
        <p:nvSpPr>
          <p:cNvPr id="234" name="Google Shape;234;p36"/>
          <p:cNvSpPr txBox="1"/>
          <p:nvPr/>
        </p:nvSpPr>
        <p:spPr>
          <a:xfrm>
            <a:off x="5439359" y="1493594"/>
            <a:ext cx="1920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Relaciones</a:t>
            </a:r>
            <a:endParaRPr sz="20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795130" y="1259450"/>
            <a:ext cx="4380470" cy="3002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1185825" y="4261942"/>
            <a:ext cx="286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Ejemplo de una red social de personas</a:t>
            </a:r>
            <a:endParaRPr sz="9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DF6FB6E1-57D5-4B24-8C43-EAF6D406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01" y="1467819"/>
            <a:ext cx="3734045" cy="25856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oogle Shape;235;p36">
            <a:extLst>
              <a:ext uri="{FF2B5EF4-FFF2-40B4-BE49-F238E27FC236}">
                <a16:creationId xmlns:a16="http://schemas.microsoft.com/office/drawing/2014/main" id="{B1D075FA-8098-4DA2-8DCE-0235B6260917}"/>
              </a:ext>
            </a:extLst>
          </p:cNvPr>
          <p:cNvCxnSpPr>
            <a:cxnSpLocks/>
          </p:cNvCxnSpPr>
          <p:nvPr/>
        </p:nvCxnSpPr>
        <p:spPr>
          <a:xfrm flipV="1">
            <a:off x="5068957" y="2130875"/>
            <a:ext cx="736340" cy="74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776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Datos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¿Cual es el </a:t>
            </a:r>
            <a:r>
              <a:rPr lang="es-EC" dirty="0" err="1"/>
              <a:t>dataset</a:t>
            </a:r>
            <a:r>
              <a:rPr lang="es-EC" dirty="0"/>
              <a:t> con el que trabajamos?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3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3240;p56">
            <a:extLst>
              <a:ext uri="{FF2B5EF4-FFF2-40B4-BE49-F238E27FC236}">
                <a16:creationId xmlns:a16="http://schemas.microsoft.com/office/drawing/2014/main" id="{A01BA2CE-B9DD-4EED-B368-6550FE219F4C}"/>
              </a:ext>
            </a:extLst>
          </p:cNvPr>
          <p:cNvSpPr/>
          <p:nvPr/>
        </p:nvSpPr>
        <p:spPr>
          <a:xfrm>
            <a:off x="5311830" y="4781207"/>
            <a:ext cx="45719" cy="45719"/>
          </a:xfrm>
          <a:custGeom>
            <a:avLst/>
            <a:gdLst/>
            <a:ahLst/>
            <a:cxnLst/>
            <a:rect l="l" t="t" r="r" b="b"/>
            <a:pathLst>
              <a:path w="272" h="219" extrusionOk="0">
                <a:moveTo>
                  <a:pt x="81" y="1"/>
                </a:moveTo>
                <a:cubicBezTo>
                  <a:pt x="74" y="1"/>
                  <a:pt x="68" y="3"/>
                  <a:pt x="62" y="9"/>
                </a:cubicBezTo>
                <a:cubicBezTo>
                  <a:pt x="38" y="21"/>
                  <a:pt x="25" y="34"/>
                  <a:pt x="13" y="95"/>
                </a:cubicBezTo>
                <a:cubicBezTo>
                  <a:pt x="1" y="157"/>
                  <a:pt x="13" y="218"/>
                  <a:pt x="87" y="218"/>
                </a:cubicBezTo>
                <a:cubicBezTo>
                  <a:pt x="149" y="206"/>
                  <a:pt x="272" y="71"/>
                  <a:pt x="235" y="46"/>
                </a:cubicBezTo>
                <a:cubicBezTo>
                  <a:pt x="232" y="43"/>
                  <a:pt x="228" y="41"/>
                  <a:pt x="225" y="41"/>
                </a:cubicBezTo>
                <a:cubicBezTo>
                  <a:pt x="210" y="41"/>
                  <a:pt x="194" y="74"/>
                  <a:pt x="178" y="74"/>
                </a:cubicBezTo>
                <a:cubicBezTo>
                  <a:pt x="172" y="74"/>
                  <a:pt x="167" y="70"/>
                  <a:pt x="161" y="58"/>
                </a:cubicBezTo>
                <a:cubicBezTo>
                  <a:pt x="132" y="30"/>
                  <a:pt x="104" y="1"/>
                  <a:pt x="8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3241;p56">
            <a:extLst>
              <a:ext uri="{FF2B5EF4-FFF2-40B4-BE49-F238E27FC236}">
                <a16:creationId xmlns:a16="http://schemas.microsoft.com/office/drawing/2014/main" id="{88A6AD3B-C579-4C63-957D-213DED40DB16}"/>
              </a:ext>
            </a:extLst>
          </p:cNvPr>
          <p:cNvSpPr/>
          <p:nvPr/>
        </p:nvSpPr>
        <p:spPr>
          <a:xfrm>
            <a:off x="5295694" y="4789496"/>
            <a:ext cx="45719" cy="45719"/>
          </a:xfrm>
          <a:custGeom>
            <a:avLst/>
            <a:gdLst/>
            <a:ahLst/>
            <a:cxnLst/>
            <a:rect l="l" t="t" r="r" b="b"/>
            <a:pathLst>
              <a:path w="288" h="151" extrusionOk="0">
                <a:moveTo>
                  <a:pt x="156" y="0"/>
                </a:moveTo>
                <a:cubicBezTo>
                  <a:pt x="140" y="0"/>
                  <a:pt x="105" y="35"/>
                  <a:pt x="78" y="62"/>
                </a:cubicBezTo>
                <a:cubicBezTo>
                  <a:pt x="55" y="85"/>
                  <a:pt x="0" y="150"/>
                  <a:pt x="41" y="150"/>
                </a:cubicBezTo>
                <a:cubicBezTo>
                  <a:pt x="44" y="150"/>
                  <a:pt x="48" y="150"/>
                  <a:pt x="53" y="149"/>
                </a:cubicBezTo>
                <a:cubicBezTo>
                  <a:pt x="115" y="149"/>
                  <a:pt x="287" y="124"/>
                  <a:pt x="225" y="87"/>
                </a:cubicBezTo>
                <a:cubicBezTo>
                  <a:pt x="176" y="50"/>
                  <a:pt x="164" y="38"/>
                  <a:pt x="164" y="13"/>
                </a:cubicBezTo>
                <a:cubicBezTo>
                  <a:pt x="164" y="4"/>
                  <a:pt x="161" y="0"/>
                  <a:pt x="15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3242;p56">
            <a:extLst>
              <a:ext uri="{FF2B5EF4-FFF2-40B4-BE49-F238E27FC236}">
                <a16:creationId xmlns:a16="http://schemas.microsoft.com/office/drawing/2014/main" id="{B9C4C5EC-3600-46EC-A6A3-45FCBFB7CB76}"/>
              </a:ext>
            </a:extLst>
          </p:cNvPr>
          <p:cNvSpPr/>
          <p:nvPr/>
        </p:nvSpPr>
        <p:spPr>
          <a:xfrm>
            <a:off x="5270322" y="4790910"/>
            <a:ext cx="56885" cy="45719"/>
          </a:xfrm>
          <a:custGeom>
            <a:avLst/>
            <a:gdLst/>
            <a:ahLst/>
            <a:cxnLst/>
            <a:rect l="l" t="t" r="r" b="b"/>
            <a:pathLst>
              <a:path w="447" h="333" extrusionOk="0">
                <a:moveTo>
                  <a:pt x="263" y="1"/>
                </a:moveTo>
                <a:cubicBezTo>
                  <a:pt x="262" y="1"/>
                  <a:pt x="258" y="3"/>
                  <a:pt x="251" y="8"/>
                </a:cubicBezTo>
                <a:cubicBezTo>
                  <a:pt x="226" y="20"/>
                  <a:pt x="189" y="32"/>
                  <a:pt x="152" y="32"/>
                </a:cubicBezTo>
                <a:cubicBezTo>
                  <a:pt x="128" y="32"/>
                  <a:pt x="103" y="45"/>
                  <a:pt x="152" y="69"/>
                </a:cubicBezTo>
                <a:cubicBezTo>
                  <a:pt x="214" y="94"/>
                  <a:pt x="251" y="119"/>
                  <a:pt x="201" y="131"/>
                </a:cubicBezTo>
                <a:cubicBezTo>
                  <a:pt x="152" y="131"/>
                  <a:pt x="91" y="131"/>
                  <a:pt x="115" y="143"/>
                </a:cubicBezTo>
                <a:cubicBezTo>
                  <a:pt x="140" y="168"/>
                  <a:pt x="189" y="205"/>
                  <a:pt x="140" y="242"/>
                </a:cubicBezTo>
                <a:cubicBezTo>
                  <a:pt x="106" y="255"/>
                  <a:pt x="87" y="265"/>
                  <a:pt x="73" y="265"/>
                </a:cubicBezTo>
                <a:cubicBezTo>
                  <a:pt x="61" y="265"/>
                  <a:pt x="52" y="258"/>
                  <a:pt x="41" y="242"/>
                </a:cubicBezTo>
                <a:cubicBezTo>
                  <a:pt x="31" y="221"/>
                  <a:pt x="19" y="211"/>
                  <a:pt x="11" y="211"/>
                </a:cubicBezTo>
                <a:cubicBezTo>
                  <a:pt x="1" y="211"/>
                  <a:pt x="0" y="230"/>
                  <a:pt x="29" y="266"/>
                </a:cubicBezTo>
                <a:cubicBezTo>
                  <a:pt x="58" y="314"/>
                  <a:pt x="57" y="332"/>
                  <a:pt x="89" y="332"/>
                </a:cubicBezTo>
                <a:cubicBezTo>
                  <a:pt x="99" y="332"/>
                  <a:pt x="111" y="331"/>
                  <a:pt x="128" y="328"/>
                </a:cubicBezTo>
                <a:cubicBezTo>
                  <a:pt x="189" y="328"/>
                  <a:pt x="251" y="303"/>
                  <a:pt x="288" y="254"/>
                </a:cubicBezTo>
                <a:cubicBezTo>
                  <a:pt x="345" y="208"/>
                  <a:pt x="447" y="42"/>
                  <a:pt x="408" y="42"/>
                </a:cubicBezTo>
                <a:cubicBezTo>
                  <a:pt x="406" y="42"/>
                  <a:pt x="402" y="43"/>
                  <a:pt x="399" y="45"/>
                </a:cubicBezTo>
                <a:cubicBezTo>
                  <a:pt x="358" y="69"/>
                  <a:pt x="329" y="88"/>
                  <a:pt x="303" y="88"/>
                </a:cubicBezTo>
                <a:cubicBezTo>
                  <a:pt x="289" y="88"/>
                  <a:pt x="276" y="82"/>
                  <a:pt x="263" y="69"/>
                </a:cubicBezTo>
                <a:cubicBezTo>
                  <a:pt x="243" y="39"/>
                  <a:pt x="272" y="1"/>
                  <a:pt x="26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3243;p56">
            <a:extLst>
              <a:ext uri="{FF2B5EF4-FFF2-40B4-BE49-F238E27FC236}">
                <a16:creationId xmlns:a16="http://schemas.microsoft.com/office/drawing/2014/main" id="{316630B1-E40B-4F19-B875-1406A4F9E193}"/>
              </a:ext>
            </a:extLst>
          </p:cNvPr>
          <p:cNvSpPr/>
          <p:nvPr/>
        </p:nvSpPr>
        <p:spPr>
          <a:xfrm>
            <a:off x="5001391" y="4827363"/>
            <a:ext cx="78519" cy="45719"/>
          </a:xfrm>
          <a:custGeom>
            <a:avLst/>
            <a:gdLst/>
            <a:ahLst/>
            <a:cxnLst/>
            <a:rect l="l" t="t" r="r" b="b"/>
            <a:pathLst>
              <a:path w="617" h="245" extrusionOk="0">
                <a:moveTo>
                  <a:pt x="181" y="0"/>
                </a:moveTo>
                <a:cubicBezTo>
                  <a:pt x="169" y="0"/>
                  <a:pt x="157" y="4"/>
                  <a:pt x="148" y="13"/>
                </a:cubicBezTo>
                <a:cubicBezTo>
                  <a:pt x="123" y="50"/>
                  <a:pt x="111" y="87"/>
                  <a:pt x="86" y="87"/>
                </a:cubicBezTo>
                <a:cubicBezTo>
                  <a:pt x="49" y="87"/>
                  <a:pt x="0" y="112"/>
                  <a:pt x="62" y="124"/>
                </a:cubicBezTo>
                <a:cubicBezTo>
                  <a:pt x="123" y="149"/>
                  <a:pt x="86" y="161"/>
                  <a:pt x="111" y="198"/>
                </a:cubicBezTo>
                <a:cubicBezTo>
                  <a:pt x="148" y="223"/>
                  <a:pt x="123" y="235"/>
                  <a:pt x="173" y="235"/>
                </a:cubicBezTo>
                <a:cubicBezTo>
                  <a:pt x="197" y="241"/>
                  <a:pt x="222" y="244"/>
                  <a:pt x="245" y="244"/>
                </a:cubicBezTo>
                <a:cubicBezTo>
                  <a:pt x="268" y="244"/>
                  <a:pt x="290" y="241"/>
                  <a:pt x="308" y="235"/>
                </a:cubicBezTo>
                <a:cubicBezTo>
                  <a:pt x="370" y="223"/>
                  <a:pt x="616" y="87"/>
                  <a:pt x="505" y="87"/>
                </a:cubicBezTo>
                <a:cubicBezTo>
                  <a:pt x="468" y="87"/>
                  <a:pt x="505" y="38"/>
                  <a:pt x="444" y="38"/>
                </a:cubicBezTo>
                <a:cubicBezTo>
                  <a:pt x="370" y="38"/>
                  <a:pt x="358" y="50"/>
                  <a:pt x="321" y="50"/>
                </a:cubicBezTo>
                <a:cubicBezTo>
                  <a:pt x="291" y="50"/>
                  <a:pt x="270" y="63"/>
                  <a:pt x="256" y="63"/>
                </a:cubicBezTo>
                <a:cubicBezTo>
                  <a:pt x="246" y="63"/>
                  <a:pt x="239" y="58"/>
                  <a:pt x="234" y="38"/>
                </a:cubicBezTo>
                <a:cubicBezTo>
                  <a:pt x="226" y="14"/>
                  <a:pt x="203" y="0"/>
                  <a:pt x="1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3244;p56">
            <a:extLst>
              <a:ext uri="{FF2B5EF4-FFF2-40B4-BE49-F238E27FC236}">
                <a16:creationId xmlns:a16="http://schemas.microsoft.com/office/drawing/2014/main" id="{25BD6D40-CFB8-40EF-BC9C-3E3016CC21F6}"/>
              </a:ext>
            </a:extLst>
          </p:cNvPr>
          <p:cNvSpPr/>
          <p:nvPr/>
        </p:nvSpPr>
        <p:spPr>
          <a:xfrm>
            <a:off x="5004667" y="4859014"/>
            <a:ext cx="54723" cy="45719"/>
          </a:xfrm>
          <a:custGeom>
            <a:avLst/>
            <a:gdLst/>
            <a:ahLst/>
            <a:cxnLst/>
            <a:rect l="l" t="t" r="r" b="b"/>
            <a:pathLst>
              <a:path w="430" h="265" extrusionOk="0">
                <a:moveTo>
                  <a:pt x="77" y="0"/>
                </a:moveTo>
                <a:cubicBezTo>
                  <a:pt x="33" y="0"/>
                  <a:pt x="0" y="9"/>
                  <a:pt x="35" y="18"/>
                </a:cubicBezTo>
                <a:cubicBezTo>
                  <a:pt x="96" y="42"/>
                  <a:pt x="133" y="104"/>
                  <a:pt x="133" y="128"/>
                </a:cubicBezTo>
                <a:cubicBezTo>
                  <a:pt x="122" y="162"/>
                  <a:pt x="81" y="255"/>
                  <a:pt x="100" y="255"/>
                </a:cubicBezTo>
                <a:cubicBezTo>
                  <a:pt x="102" y="255"/>
                  <a:pt x="105" y="254"/>
                  <a:pt x="109" y="252"/>
                </a:cubicBezTo>
                <a:cubicBezTo>
                  <a:pt x="141" y="241"/>
                  <a:pt x="182" y="212"/>
                  <a:pt x="192" y="212"/>
                </a:cubicBezTo>
                <a:cubicBezTo>
                  <a:pt x="194" y="212"/>
                  <a:pt x="195" y="213"/>
                  <a:pt x="195" y="215"/>
                </a:cubicBezTo>
                <a:cubicBezTo>
                  <a:pt x="195" y="233"/>
                  <a:pt x="202" y="265"/>
                  <a:pt x="221" y="265"/>
                </a:cubicBezTo>
                <a:cubicBezTo>
                  <a:pt x="227" y="265"/>
                  <a:pt x="235" y="261"/>
                  <a:pt x="244" y="252"/>
                </a:cubicBezTo>
                <a:cubicBezTo>
                  <a:pt x="257" y="239"/>
                  <a:pt x="294" y="227"/>
                  <a:pt x="331" y="227"/>
                </a:cubicBezTo>
                <a:cubicBezTo>
                  <a:pt x="368" y="227"/>
                  <a:pt x="429" y="153"/>
                  <a:pt x="380" y="116"/>
                </a:cubicBezTo>
                <a:cubicBezTo>
                  <a:pt x="318" y="54"/>
                  <a:pt x="355" y="54"/>
                  <a:pt x="281" y="54"/>
                </a:cubicBezTo>
                <a:cubicBezTo>
                  <a:pt x="232" y="42"/>
                  <a:pt x="183" y="30"/>
                  <a:pt x="133" y="5"/>
                </a:cubicBezTo>
                <a:cubicBezTo>
                  <a:pt x="115" y="2"/>
                  <a:pt x="95" y="0"/>
                  <a:pt x="7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3245;p56">
            <a:extLst>
              <a:ext uri="{FF2B5EF4-FFF2-40B4-BE49-F238E27FC236}">
                <a16:creationId xmlns:a16="http://schemas.microsoft.com/office/drawing/2014/main" id="{7EFEF7F6-D855-4A24-AE22-262A785B131E}"/>
              </a:ext>
            </a:extLst>
          </p:cNvPr>
          <p:cNvSpPr/>
          <p:nvPr/>
        </p:nvSpPr>
        <p:spPr>
          <a:xfrm>
            <a:off x="4997322" y="4807771"/>
            <a:ext cx="56631" cy="45719"/>
          </a:xfrm>
          <a:custGeom>
            <a:avLst/>
            <a:gdLst/>
            <a:ahLst/>
            <a:cxnLst/>
            <a:rect l="l" t="t" r="r" b="b"/>
            <a:pathLst>
              <a:path w="445" h="209" extrusionOk="0">
                <a:moveTo>
                  <a:pt x="346" y="0"/>
                </a:moveTo>
                <a:cubicBezTo>
                  <a:pt x="309" y="0"/>
                  <a:pt x="309" y="25"/>
                  <a:pt x="272" y="37"/>
                </a:cubicBezTo>
                <a:cubicBezTo>
                  <a:pt x="254" y="43"/>
                  <a:pt x="238" y="47"/>
                  <a:pt x="223" y="47"/>
                </a:cubicBezTo>
                <a:cubicBezTo>
                  <a:pt x="207" y="47"/>
                  <a:pt x="192" y="43"/>
                  <a:pt x="173" y="37"/>
                </a:cubicBezTo>
                <a:cubicBezTo>
                  <a:pt x="166" y="34"/>
                  <a:pt x="159" y="32"/>
                  <a:pt x="152" y="32"/>
                </a:cubicBezTo>
                <a:cubicBezTo>
                  <a:pt x="134" y="32"/>
                  <a:pt x="117" y="41"/>
                  <a:pt x="100" y="50"/>
                </a:cubicBezTo>
                <a:cubicBezTo>
                  <a:pt x="75" y="62"/>
                  <a:pt x="1" y="50"/>
                  <a:pt x="38" y="74"/>
                </a:cubicBezTo>
                <a:cubicBezTo>
                  <a:pt x="75" y="111"/>
                  <a:pt x="87" y="148"/>
                  <a:pt x="63" y="161"/>
                </a:cubicBezTo>
                <a:cubicBezTo>
                  <a:pt x="38" y="173"/>
                  <a:pt x="26" y="197"/>
                  <a:pt x="63" y="197"/>
                </a:cubicBezTo>
                <a:cubicBezTo>
                  <a:pt x="95" y="197"/>
                  <a:pt x="139" y="208"/>
                  <a:pt x="176" y="208"/>
                </a:cubicBezTo>
                <a:cubicBezTo>
                  <a:pt x="194" y="208"/>
                  <a:pt x="210" y="206"/>
                  <a:pt x="223" y="197"/>
                </a:cubicBezTo>
                <a:cubicBezTo>
                  <a:pt x="247" y="173"/>
                  <a:pt x="284" y="148"/>
                  <a:pt x="321" y="124"/>
                </a:cubicBezTo>
                <a:cubicBezTo>
                  <a:pt x="346" y="99"/>
                  <a:pt x="445" y="13"/>
                  <a:pt x="34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3246;p56">
            <a:extLst>
              <a:ext uri="{FF2B5EF4-FFF2-40B4-BE49-F238E27FC236}">
                <a16:creationId xmlns:a16="http://schemas.microsoft.com/office/drawing/2014/main" id="{0A94F5E0-EA3C-4110-BAB9-D950AA70A725}"/>
              </a:ext>
            </a:extLst>
          </p:cNvPr>
          <p:cNvSpPr/>
          <p:nvPr/>
        </p:nvSpPr>
        <p:spPr>
          <a:xfrm>
            <a:off x="4987974" y="4829623"/>
            <a:ext cx="45719" cy="45719"/>
          </a:xfrm>
          <a:custGeom>
            <a:avLst/>
            <a:gdLst/>
            <a:ahLst/>
            <a:cxnLst/>
            <a:rect l="l" t="t" r="r" b="b"/>
            <a:pathLst>
              <a:path w="287" h="158" extrusionOk="0">
                <a:moveTo>
                  <a:pt x="0" y="1"/>
                </a:moveTo>
                <a:cubicBezTo>
                  <a:pt x="32" y="33"/>
                  <a:pt x="241" y="158"/>
                  <a:pt x="279" y="158"/>
                </a:cubicBezTo>
                <a:cubicBezTo>
                  <a:pt x="285" y="158"/>
                  <a:pt x="287" y="155"/>
                  <a:pt x="283" y="149"/>
                </a:cubicBezTo>
                <a:cubicBezTo>
                  <a:pt x="197" y="87"/>
                  <a:pt x="99" y="38"/>
                  <a:pt x="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3247;p56">
            <a:extLst>
              <a:ext uri="{FF2B5EF4-FFF2-40B4-BE49-F238E27FC236}">
                <a16:creationId xmlns:a16="http://schemas.microsoft.com/office/drawing/2014/main" id="{776E2629-29B0-402F-8563-2A0C360955BD}"/>
              </a:ext>
            </a:extLst>
          </p:cNvPr>
          <p:cNvSpPr/>
          <p:nvPr/>
        </p:nvSpPr>
        <p:spPr>
          <a:xfrm>
            <a:off x="4959652" y="47868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136" h="130" extrusionOk="0">
                <a:moveTo>
                  <a:pt x="49" y="0"/>
                </a:moveTo>
                <a:cubicBezTo>
                  <a:pt x="21" y="0"/>
                  <a:pt x="0" y="33"/>
                  <a:pt x="49" y="82"/>
                </a:cubicBezTo>
                <a:cubicBezTo>
                  <a:pt x="81" y="114"/>
                  <a:pt x="93" y="130"/>
                  <a:pt x="101" y="130"/>
                </a:cubicBezTo>
                <a:cubicBezTo>
                  <a:pt x="108" y="130"/>
                  <a:pt x="111" y="117"/>
                  <a:pt x="123" y="94"/>
                </a:cubicBezTo>
                <a:cubicBezTo>
                  <a:pt x="135" y="45"/>
                  <a:pt x="98" y="20"/>
                  <a:pt x="73" y="8"/>
                </a:cubicBezTo>
                <a:cubicBezTo>
                  <a:pt x="66" y="3"/>
                  <a:pt x="57" y="0"/>
                  <a:pt x="4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3248;p56">
            <a:extLst>
              <a:ext uri="{FF2B5EF4-FFF2-40B4-BE49-F238E27FC236}">
                <a16:creationId xmlns:a16="http://schemas.microsoft.com/office/drawing/2014/main" id="{75BD29F4-67B7-4FCC-9C9E-4D8D214FB2DD}"/>
              </a:ext>
            </a:extLst>
          </p:cNvPr>
          <p:cNvSpPr/>
          <p:nvPr/>
        </p:nvSpPr>
        <p:spPr>
          <a:xfrm>
            <a:off x="4977979" y="4761980"/>
            <a:ext cx="45719" cy="47803"/>
          </a:xfrm>
          <a:custGeom>
            <a:avLst/>
            <a:gdLst/>
            <a:ahLst/>
            <a:cxnLst/>
            <a:rect l="l" t="t" r="r" b="b"/>
            <a:pathLst>
              <a:path w="331" h="374" extrusionOk="0">
                <a:moveTo>
                  <a:pt x="121" y="1"/>
                </a:moveTo>
                <a:cubicBezTo>
                  <a:pt x="72" y="1"/>
                  <a:pt x="72" y="26"/>
                  <a:pt x="109" y="63"/>
                </a:cubicBezTo>
                <a:cubicBezTo>
                  <a:pt x="146" y="100"/>
                  <a:pt x="146" y="124"/>
                  <a:pt x="121" y="136"/>
                </a:cubicBezTo>
                <a:cubicBezTo>
                  <a:pt x="115" y="140"/>
                  <a:pt x="111" y="141"/>
                  <a:pt x="108" y="141"/>
                </a:cubicBezTo>
                <a:cubicBezTo>
                  <a:pt x="99" y="141"/>
                  <a:pt x="96" y="127"/>
                  <a:pt x="59" y="100"/>
                </a:cubicBezTo>
                <a:cubicBezTo>
                  <a:pt x="29" y="87"/>
                  <a:pt x="10" y="81"/>
                  <a:pt x="6" y="81"/>
                </a:cubicBezTo>
                <a:cubicBezTo>
                  <a:pt x="1" y="81"/>
                  <a:pt x="10" y="87"/>
                  <a:pt x="35" y="100"/>
                </a:cubicBezTo>
                <a:cubicBezTo>
                  <a:pt x="84" y="136"/>
                  <a:pt x="96" y="161"/>
                  <a:pt x="96" y="210"/>
                </a:cubicBezTo>
                <a:cubicBezTo>
                  <a:pt x="96" y="260"/>
                  <a:pt x="121" y="284"/>
                  <a:pt x="96" y="309"/>
                </a:cubicBezTo>
                <a:cubicBezTo>
                  <a:pt x="84" y="321"/>
                  <a:pt x="66" y="321"/>
                  <a:pt x="49" y="321"/>
                </a:cubicBezTo>
                <a:cubicBezTo>
                  <a:pt x="32" y="321"/>
                  <a:pt x="16" y="321"/>
                  <a:pt x="10" y="334"/>
                </a:cubicBezTo>
                <a:cubicBezTo>
                  <a:pt x="0" y="354"/>
                  <a:pt x="23" y="374"/>
                  <a:pt x="45" y="374"/>
                </a:cubicBezTo>
                <a:cubicBezTo>
                  <a:pt x="50" y="374"/>
                  <a:pt x="55" y="373"/>
                  <a:pt x="59" y="371"/>
                </a:cubicBezTo>
                <a:cubicBezTo>
                  <a:pt x="96" y="346"/>
                  <a:pt x="146" y="346"/>
                  <a:pt x="146" y="321"/>
                </a:cubicBezTo>
                <a:cubicBezTo>
                  <a:pt x="146" y="297"/>
                  <a:pt x="121" y="284"/>
                  <a:pt x="146" y="260"/>
                </a:cubicBezTo>
                <a:cubicBezTo>
                  <a:pt x="170" y="247"/>
                  <a:pt x="183" y="210"/>
                  <a:pt x="183" y="186"/>
                </a:cubicBezTo>
                <a:cubicBezTo>
                  <a:pt x="183" y="160"/>
                  <a:pt x="171" y="117"/>
                  <a:pt x="172" y="117"/>
                </a:cubicBezTo>
                <a:lnTo>
                  <a:pt x="172" y="117"/>
                </a:lnTo>
                <a:cubicBezTo>
                  <a:pt x="172" y="117"/>
                  <a:pt x="175" y="126"/>
                  <a:pt x="183" y="149"/>
                </a:cubicBezTo>
                <a:cubicBezTo>
                  <a:pt x="199" y="197"/>
                  <a:pt x="184" y="224"/>
                  <a:pt x="184" y="224"/>
                </a:cubicBezTo>
                <a:cubicBezTo>
                  <a:pt x="185" y="224"/>
                  <a:pt x="190" y="216"/>
                  <a:pt x="207" y="198"/>
                </a:cubicBezTo>
                <a:cubicBezTo>
                  <a:pt x="269" y="149"/>
                  <a:pt x="331" y="124"/>
                  <a:pt x="257" y="112"/>
                </a:cubicBezTo>
                <a:cubicBezTo>
                  <a:pt x="220" y="112"/>
                  <a:pt x="183" y="13"/>
                  <a:pt x="12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3249;p56">
            <a:extLst>
              <a:ext uri="{FF2B5EF4-FFF2-40B4-BE49-F238E27FC236}">
                <a16:creationId xmlns:a16="http://schemas.microsoft.com/office/drawing/2014/main" id="{EB75536E-F4AF-45A5-BA3A-6D84BA74AD98}"/>
              </a:ext>
            </a:extLst>
          </p:cNvPr>
          <p:cNvSpPr/>
          <p:nvPr/>
        </p:nvSpPr>
        <p:spPr>
          <a:xfrm>
            <a:off x="4964999" y="4703816"/>
            <a:ext cx="45719" cy="52276"/>
          </a:xfrm>
          <a:custGeom>
            <a:avLst/>
            <a:gdLst/>
            <a:ahLst/>
            <a:cxnLst/>
            <a:rect l="l" t="t" r="r" b="b"/>
            <a:pathLst>
              <a:path w="235" h="409" extrusionOk="0">
                <a:moveTo>
                  <a:pt x="126" y="0"/>
                </a:moveTo>
                <a:cubicBezTo>
                  <a:pt x="99" y="0"/>
                  <a:pt x="99" y="44"/>
                  <a:pt x="99" y="88"/>
                </a:cubicBezTo>
                <a:cubicBezTo>
                  <a:pt x="99" y="150"/>
                  <a:pt x="124" y="212"/>
                  <a:pt x="75" y="212"/>
                </a:cubicBezTo>
                <a:cubicBezTo>
                  <a:pt x="25" y="224"/>
                  <a:pt x="1" y="212"/>
                  <a:pt x="13" y="261"/>
                </a:cubicBezTo>
                <a:cubicBezTo>
                  <a:pt x="23" y="303"/>
                  <a:pt x="7" y="380"/>
                  <a:pt x="25" y="380"/>
                </a:cubicBezTo>
                <a:cubicBezTo>
                  <a:pt x="28" y="380"/>
                  <a:pt x="32" y="377"/>
                  <a:pt x="38" y="372"/>
                </a:cubicBezTo>
                <a:cubicBezTo>
                  <a:pt x="58" y="332"/>
                  <a:pt x="86" y="276"/>
                  <a:pt x="102" y="276"/>
                </a:cubicBezTo>
                <a:cubicBezTo>
                  <a:pt x="106" y="276"/>
                  <a:pt x="109" y="279"/>
                  <a:pt x="111" y="286"/>
                </a:cubicBezTo>
                <a:cubicBezTo>
                  <a:pt x="111" y="310"/>
                  <a:pt x="99" y="409"/>
                  <a:pt x="148" y="409"/>
                </a:cubicBezTo>
                <a:cubicBezTo>
                  <a:pt x="210" y="409"/>
                  <a:pt x="235" y="335"/>
                  <a:pt x="235" y="261"/>
                </a:cubicBezTo>
                <a:cubicBezTo>
                  <a:pt x="222" y="199"/>
                  <a:pt x="198" y="224"/>
                  <a:pt x="198" y="162"/>
                </a:cubicBezTo>
                <a:cubicBezTo>
                  <a:pt x="198" y="113"/>
                  <a:pt x="235" y="88"/>
                  <a:pt x="210" y="76"/>
                </a:cubicBezTo>
                <a:cubicBezTo>
                  <a:pt x="185" y="39"/>
                  <a:pt x="185" y="2"/>
                  <a:pt x="136" y="2"/>
                </a:cubicBezTo>
                <a:cubicBezTo>
                  <a:pt x="132" y="1"/>
                  <a:pt x="129" y="0"/>
                  <a:pt x="12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3250;p56">
            <a:extLst>
              <a:ext uri="{FF2B5EF4-FFF2-40B4-BE49-F238E27FC236}">
                <a16:creationId xmlns:a16="http://schemas.microsoft.com/office/drawing/2014/main" id="{35376B78-0ADC-4B28-91A4-459A7C9D8A59}"/>
              </a:ext>
            </a:extLst>
          </p:cNvPr>
          <p:cNvSpPr/>
          <p:nvPr/>
        </p:nvSpPr>
        <p:spPr>
          <a:xfrm>
            <a:off x="4953160" y="4738914"/>
            <a:ext cx="45719" cy="45719"/>
          </a:xfrm>
          <a:custGeom>
            <a:avLst/>
            <a:gdLst/>
            <a:ahLst/>
            <a:cxnLst/>
            <a:rect l="l" t="t" r="r" b="b"/>
            <a:pathLst>
              <a:path w="130" h="245" extrusionOk="0">
                <a:moveTo>
                  <a:pt x="87" y="0"/>
                </a:moveTo>
                <a:cubicBezTo>
                  <a:pt x="81" y="0"/>
                  <a:pt x="75" y="4"/>
                  <a:pt x="68" y="16"/>
                </a:cubicBezTo>
                <a:cubicBezTo>
                  <a:pt x="34" y="49"/>
                  <a:pt x="1" y="244"/>
                  <a:pt x="13" y="244"/>
                </a:cubicBezTo>
                <a:cubicBezTo>
                  <a:pt x="14" y="244"/>
                  <a:pt x="16" y="242"/>
                  <a:pt x="18" y="238"/>
                </a:cubicBezTo>
                <a:cubicBezTo>
                  <a:pt x="43" y="188"/>
                  <a:pt x="129" y="65"/>
                  <a:pt x="117" y="40"/>
                </a:cubicBezTo>
                <a:cubicBezTo>
                  <a:pt x="108" y="23"/>
                  <a:pt x="100" y="0"/>
                  <a:pt x="8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3251;p56">
            <a:extLst>
              <a:ext uri="{FF2B5EF4-FFF2-40B4-BE49-F238E27FC236}">
                <a16:creationId xmlns:a16="http://schemas.microsoft.com/office/drawing/2014/main" id="{23F0F517-B8B2-4628-93F6-81C63E964888}"/>
              </a:ext>
            </a:extLst>
          </p:cNvPr>
          <p:cNvSpPr/>
          <p:nvPr/>
        </p:nvSpPr>
        <p:spPr>
          <a:xfrm>
            <a:off x="4961754" y="4675144"/>
            <a:ext cx="45719" cy="45719"/>
          </a:xfrm>
          <a:custGeom>
            <a:avLst/>
            <a:gdLst/>
            <a:ahLst/>
            <a:cxnLst/>
            <a:rect l="l" t="t" r="r" b="b"/>
            <a:pathLst>
              <a:path w="252" h="356" extrusionOk="0">
                <a:moveTo>
                  <a:pt x="180" y="0"/>
                </a:moveTo>
                <a:cubicBezTo>
                  <a:pt x="179" y="0"/>
                  <a:pt x="179" y="1"/>
                  <a:pt x="178" y="3"/>
                </a:cubicBezTo>
                <a:cubicBezTo>
                  <a:pt x="153" y="27"/>
                  <a:pt x="178" y="64"/>
                  <a:pt x="153" y="126"/>
                </a:cubicBezTo>
                <a:cubicBezTo>
                  <a:pt x="131" y="156"/>
                  <a:pt x="131" y="172"/>
                  <a:pt x="126" y="172"/>
                </a:cubicBezTo>
                <a:cubicBezTo>
                  <a:pt x="123" y="172"/>
                  <a:pt x="118" y="165"/>
                  <a:pt x="104" y="151"/>
                </a:cubicBezTo>
                <a:cubicBezTo>
                  <a:pt x="86" y="116"/>
                  <a:pt x="75" y="81"/>
                  <a:pt x="70" y="81"/>
                </a:cubicBezTo>
                <a:cubicBezTo>
                  <a:pt x="68" y="81"/>
                  <a:pt x="67" y="87"/>
                  <a:pt x="67" y="101"/>
                </a:cubicBezTo>
                <a:cubicBezTo>
                  <a:pt x="67" y="138"/>
                  <a:pt x="67" y="126"/>
                  <a:pt x="42" y="188"/>
                </a:cubicBezTo>
                <a:cubicBezTo>
                  <a:pt x="21" y="240"/>
                  <a:pt x="1" y="292"/>
                  <a:pt x="17" y="292"/>
                </a:cubicBezTo>
                <a:cubicBezTo>
                  <a:pt x="20" y="292"/>
                  <a:pt x="24" y="290"/>
                  <a:pt x="30" y="286"/>
                </a:cubicBezTo>
                <a:cubicBezTo>
                  <a:pt x="51" y="272"/>
                  <a:pt x="69" y="258"/>
                  <a:pt x="79" y="258"/>
                </a:cubicBezTo>
                <a:cubicBezTo>
                  <a:pt x="87" y="258"/>
                  <a:pt x="92" y="265"/>
                  <a:pt x="92" y="286"/>
                </a:cubicBezTo>
                <a:cubicBezTo>
                  <a:pt x="100" y="321"/>
                  <a:pt x="78" y="356"/>
                  <a:pt x="82" y="356"/>
                </a:cubicBezTo>
                <a:cubicBezTo>
                  <a:pt x="83" y="356"/>
                  <a:pt x="89" y="350"/>
                  <a:pt x="104" y="336"/>
                </a:cubicBezTo>
                <a:cubicBezTo>
                  <a:pt x="153" y="299"/>
                  <a:pt x="227" y="323"/>
                  <a:pt x="227" y="286"/>
                </a:cubicBezTo>
                <a:cubicBezTo>
                  <a:pt x="239" y="262"/>
                  <a:pt x="252" y="225"/>
                  <a:pt x="252" y="200"/>
                </a:cubicBezTo>
                <a:cubicBezTo>
                  <a:pt x="252" y="169"/>
                  <a:pt x="218" y="105"/>
                  <a:pt x="192" y="105"/>
                </a:cubicBezTo>
                <a:cubicBezTo>
                  <a:pt x="187" y="105"/>
                  <a:pt x="182" y="107"/>
                  <a:pt x="178" y="114"/>
                </a:cubicBezTo>
                <a:cubicBezTo>
                  <a:pt x="175" y="116"/>
                  <a:pt x="173" y="116"/>
                  <a:pt x="171" y="116"/>
                </a:cubicBezTo>
                <a:cubicBezTo>
                  <a:pt x="149" y="116"/>
                  <a:pt x="183" y="0"/>
                  <a:pt x="18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3252;p56">
            <a:extLst>
              <a:ext uri="{FF2B5EF4-FFF2-40B4-BE49-F238E27FC236}">
                <a16:creationId xmlns:a16="http://schemas.microsoft.com/office/drawing/2014/main" id="{BEA260D4-A43E-4335-BF17-BDAAD9E2936D}"/>
              </a:ext>
            </a:extLst>
          </p:cNvPr>
          <p:cNvSpPr/>
          <p:nvPr/>
        </p:nvSpPr>
        <p:spPr>
          <a:xfrm>
            <a:off x="4981223" y="4558153"/>
            <a:ext cx="45719" cy="45719"/>
          </a:xfrm>
          <a:custGeom>
            <a:avLst/>
            <a:gdLst/>
            <a:ahLst/>
            <a:cxnLst/>
            <a:rect l="l" t="t" r="r" b="b"/>
            <a:pathLst>
              <a:path w="229" h="248" extrusionOk="0">
                <a:moveTo>
                  <a:pt x="45" y="0"/>
                </a:moveTo>
                <a:cubicBezTo>
                  <a:pt x="19" y="0"/>
                  <a:pt x="1" y="3"/>
                  <a:pt x="19" y="16"/>
                </a:cubicBezTo>
                <a:cubicBezTo>
                  <a:pt x="56" y="53"/>
                  <a:pt x="93" y="53"/>
                  <a:pt x="93" y="90"/>
                </a:cubicBezTo>
                <a:cubicBezTo>
                  <a:pt x="93" y="126"/>
                  <a:pt x="130" y="139"/>
                  <a:pt x="130" y="163"/>
                </a:cubicBezTo>
                <a:cubicBezTo>
                  <a:pt x="140" y="193"/>
                  <a:pt x="126" y="247"/>
                  <a:pt x="139" y="247"/>
                </a:cubicBezTo>
                <a:cubicBezTo>
                  <a:pt x="143" y="247"/>
                  <a:pt x="148" y="244"/>
                  <a:pt x="155" y="237"/>
                </a:cubicBezTo>
                <a:cubicBezTo>
                  <a:pt x="192" y="188"/>
                  <a:pt x="229" y="151"/>
                  <a:pt x="204" y="126"/>
                </a:cubicBezTo>
                <a:cubicBezTo>
                  <a:pt x="167" y="102"/>
                  <a:pt x="118" y="102"/>
                  <a:pt x="118" y="77"/>
                </a:cubicBezTo>
                <a:cubicBezTo>
                  <a:pt x="118" y="40"/>
                  <a:pt x="155" y="16"/>
                  <a:pt x="118" y="3"/>
                </a:cubicBezTo>
                <a:cubicBezTo>
                  <a:pt x="105" y="3"/>
                  <a:pt x="71" y="0"/>
                  <a:pt x="4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3253;p56">
            <a:extLst>
              <a:ext uri="{FF2B5EF4-FFF2-40B4-BE49-F238E27FC236}">
                <a16:creationId xmlns:a16="http://schemas.microsoft.com/office/drawing/2014/main" id="{C5A5BD07-C3C2-460F-9CAC-716561B9CA07}"/>
              </a:ext>
            </a:extLst>
          </p:cNvPr>
          <p:cNvSpPr/>
          <p:nvPr/>
        </p:nvSpPr>
        <p:spPr>
          <a:xfrm>
            <a:off x="4986660" y="4474380"/>
            <a:ext cx="45719" cy="67232"/>
          </a:xfrm>
          <a:custGeom>
            <a:avLst/>
            <a:gdLst/>
            <a:ahLst/>
            <a:cxnLst/>
            <a:rect l="l" t="t" r="r" b="b"/>
            <a:pathLst>
              <a:path w="247" h="526" extrusionOk="0">
                <a:moveTo>
                  <a:pt x="189" y="1"/>
                </a:moveTo>
                <a:cubicBezTo>
                  <a:pt x="174" y="1"/>
                  <a:pt x="159" y="6"/>
                  <a:pt x="148" y="6"/>
                </a:cubicBezTo>
                <a:cubicBezTo>
                  <a:pt x="111" y="6"/>
                  <a:pt x="61" y="18"/>
                  <a:pt x="61" y="55"/>
                </a:cubicBezTo>
                <a:cubicBezTo>
                  <a:pt x="49" y="203"/>
                  <a:pt x="37" y="339"/>
                  <a:pt x="12" y="486"/>
                </a:cubicBezTo>
                <a:cubicBezTo>
                  <a:pt x="1" y="515"/>
                  <a:pt x="24" y="525"/>
                  <a:pt x="56" y="525"/>
                </a:cubicBezTo>
                <a:cubicBezTo>
                  <a:pt x="92" y="525"/>
                  <a:pt x="140" y="512"/>
                  <a:pt x="160" y="499"/>
                </a:cubicBezTo>
                <a:cubicBezTo>
                  <a:pt x="197" y="462"/>
                  <a:pt x="246" y="351"/>
                  <a:pt x="234" y="351"/>
                </a:cubicBezTo>
                <a:cubicBezTo>
                  <a:pt x="221" y="339"/>
                  <a:pt x="209" y="277"/>
                  <a:pt x="209" y="215"/>
                </a:cubicBezTo>
                <a:cubicBezTo>
                  <a:pt x="209" y="166"/>
                  <a:pt x="221" y="104"/>
                  <a:pt x="221" y="43"/>
                </a:cubicBezTo>
                <a:cubicBezTo>
                  <a:pt x="221" y="9"/>
                  <a:pt x="206" y="1"/>
                  <a:pt x="18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3254;p56">
            <a:extLst>
              <a:ext uri="{FF2B5EF4-FFF2-40B4-BE49-F238E27FC236}">
                <a16:creationId xmlns:a16="http://schemas.microsoft.com/office/drawing/2014/main" id="{943D620F-D248-440A-9F5D-A15FD09A149F}"/>
              </a:ext>
            </a:extLst>
          </p:cNvPr>
          <p:cNvSpPr/>
          <p:nvPr/>
        </p:nvSpPr>
        <p:spPr>
          <a:xfrm>
            <a:off x="5236034" y="2970500"/>
            <a:ext cx="45719" cy="45719"/>
          </a:xfrm>
          <a:custGeom>
            <a:avLst/>
            <a:gdLst/>
            <a:ahLst/>
            <a:cxnLst/>
            <a:rect l="l" t="t" r="r" b="b"/>
            <a:pathLst>
              <a:path w="223" h="160" extrusionOk="0">
                <a:moveTo>
                  <a:pt x="37" y="1"/>
                </a:moveTo>
                <a:cubicBezTo>
                  <a:pt x="0" y="1"/>
                  <a:pt x="13" y="38"/>
                  <a:pt x="25" y="112"/>
                </a:cubicBezTo>
                <a:cubicBezTo>
                  <a:pt x="31" y="147"/>
                  <a:pt x="39" y="160"/>
                  <a:pt x="55" y="160"/>
                </a:cubicBezTo>
                <a:cubicBezTo>
                  <a:pt x="72" y="160"/>
                  <a:pt x="97" y="144"/>
                  <a:pt x="136" y="124"/>
                </a:cubicBezTo>
                <a:cubicBezTo>
                  <a:pt x="222" y="87"/>
                  <a:pt x="74" y="1"/>
                  <a:pt x="3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3255;p56">
            <a:extLst>
              <a:ext uri="{FF2B5EF4-FFF2-40B4-BE49-F238E27FC236}">
                <a16:creationId xmlns:a16="http://schemas.microsoft.com/office/drawing/2014/main" id="{5E39F0E5-3686-40BE-9538-2EB5B96223DE}"/>
              </a:ext>
            </a:extLst>
          </p:cNvPr>
          <p:cNvSpPr/>
          <p:nvPr/>
        </p:nvSpPr>
        <p:spPr>
          <a:xfrm>
            <a:off x="5417562" y="3015054"/>
            <a:ext cx="45719" cy="45719"/>
          </a:xfrm>
          <a:custGeom>
            <a:avLst/>
            <a:gdLst/>
            <a:ahLst/>
            <a:cxnLst/>
            <a:rect l="l" t="t" r="r" b="b"/>
            <a:pathLst>
              <a:path w="260" h="251" extrusionOk="0">
                <a:moveTo>
                  <a:pt x="161" y="1"/>
                </a:moveTo>
                <a:cubicBezTo>
                  <a:pt x="111" y="1"/>
                  <a:pt x="124" y="62"/>
                  <a:pt x="124" y="112"/>
                </a:cubicBezTo>
                <a:cubicBezTo>
                  <a:pt x="124" y="161"/>
                  <a:pt x="0" y="112"/>
                  <a:pt x="37" y="198"/>
                </a:cubicBezTo>
                <a:cubicBezTo>
                  <a:pt x="60" y="236"/>
                  <a:pt x="92" y="250"/>
                  <a:pt x="127" y="250"/>
                </a:cubicBezTo>
                <a:cubicBezTo>
                  <a:pt x="150" y="250"/>
                  <a:pt x="174" y="244"/>
                  <a:pt x="198" y="235"/>
                </a:cubicBezTo>
                <a:cubicBezTo>
                  <a:pt x="259" y="198"/>
                  <a:pt x="210" y="1"/>
                  <a:pt x="1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3256;p56">
            <a:extLst>
              <a:ext uri="{FF2B5EF4-FFF2-40B4-BE49-F238E27FC236}">
                <a16:creationId xmlns:a16="http://schemas.microsoft.com/office/drawing/2014/main" id="{B35B7B31-25DE-45A9-A372-462A6419E53A}"/>
              </a:ext>
            </a:extLst>
          </p:cNvPr>
          <p:cNvSpPr/>
          <p:nvPr/>
        </p:nvSpPr>
        <p:spPr>
          <a:xfrm>
            <a:off x="5647382" y="3292432"/>
            <a:ext cx="81700" cy="86532"/>
          </a:xfrm>
          <a:custGeom>
            <a:avLst/>
            <a:gdLst/>
            <a:ahLst/>
            <a:cxnLst/>
            <a:rect l="l" t="t" r="r" b="b"/>
            <a:pathLst>
              <a:path w="642" h="677" extrusionOk="0">
                <a:moveTo>
                  <a:pt x="189" y="1"/>
                </a:moveTo>
                <a:cubicBezTo>
                  <a:pt x="176" y="1"/>
                  <a:pt x="163" y="2"/>
                  <a:pt x="148" y="6"/>
                </a:cubicBezTo>
                <a:cubicBezTo>
                  <a:pt x="111" y="18"/>
                  <a:pt x="87" y="31"/>
                  <a:pt x="62" y="68"/>
                </a:cubicBezTo>
                <a:cubicBezTo>
                  <a:pt x="37" y="117"/>
                  <a:pt x="1" y="178"/>
                  <a:pt x="37" y="178"/>
                </a:cubicBezTo>
                <a:cubicBezTo>
                  <a:pt x="46" y="176"/>
                  <a:pt x="53" y="174"/>
                  <a:pt x="58" y="174"/>
                </a:cubicBezTo>
                <a:cubicBezTo>
                  <a:pt x="73" y="174"/>
                  <a:pt x="69" y="190"/>
                  <a:pt x="50" y="228"/>
                </a:cubicBezTo>
                <a:cubicBezTo>
                  <a:pt x="25" y="265"/>
                  <a:pt x="25" y="351"/>
                  <a:pt x="37" y="388"/>
                </a:cubicBezTo>
                <a:cubicBezTo>
                  <a:pt x="37" y="437"/>
                  <a:pt x="37" y="499"/>
                  <a:pt x="50" y="523"/>
                </a:cubicBezTo>
                <a:cubicBezTo>
                  <a:pt x="60" y="553"/>
                  <a:pt x="86" y="592"/>
                  <a:pt x="109" y="592"/>
                </a:cubicBezTo>
                <a:cubicBezTo>
                  <a:pt x="114" y="592"/>
                  <a:pt x="119" y="590"/>
                  <a:pt x="124" y="585"/>
                </a:cubicBezTo>
                <a:cubicBezTo>
                  <a:pt x="132" y="568"/>
                  <a:pt x="153" y="545"/>
                  <a:pt x="177" y="545"/>
                </a:cubicBezTo>
                <a:cubicBezTo>
                  <a:pt x="188" y="545"/>
                  <a:pt x="199" y="549"/>
                  <a:pt x="210" y="560"/>
                </a:cubicBezTo>
                <a:cubicBezTo>
                  <a:pt x="247" y="585"/>
                  <a:pt x="259" y="647"/>
                  <a:pt x="284" y="647"/>
                </a:cubicBezTo>
                <a:cubicBezTo>
                  <a:pt x="307" y="654"/>
                  <a:pt x="326" y="677"/>
                  <a:pt x="342" y="677"/>
                </a:cubicBezTo>
                <a:cubicBezTo>
                  <a:pt x="352" y="677"/>
                  <a:pt x="361" y="669"/>
                  <a:pt x="370" y="647"/>
                </a:cubicBezTo>
                <a:cubicBezTo>
                  <a:pt x="395" y="597"/>
                  <a:pt x="370" y="573"/>
                  <a:pt x="432" y="536"/>
                </a:cubicBezTo>
                <a:cubicBezTo>
                  <a:pt x="493" y="486"/>
                  <a:pt x="641" y="425"/>
                  <a:pt x="567" y="228"/>
                </a:cubicBezTo>
                <a:cubicBezTo>
                  <a:pt x="530" y="105"/>
                  <a:pt x="444" y="141"/>
                  <a:pt x="382" y="105"/>
                </a:cubicBezTo>
                <a:cubicBezTo>
                  <a:pt x="333" y="80"/>
                  <a:pt x="309" y="43"/>
                  <a:pt x="272" y="18"/>
                </a:cubicBezTo>
                <a:cubicBezTo>
                  <a:pt x="245" y="10"/>
                  <a:pt x="219" y="1"/>
                  <a:pt x="18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3257;p56">
            <a:extLst>
              <a:ext uri="{FF2B5EF4-FFF2-40B4-BE49-F238E27FC236}">
                <a16:creationId xmlns:a16="http://schemas.microsoft.com/office/drawing/2014/main" id="{31FB1300-6E98-4925-8F2A-982B7E390031}"/>
              </a:ext>
            </a:extLst>
          </p:cNvPr>
          <p:cNvSpPr/>
          <p:nvPr/>
        </p:nvSpPr>
        <p:spPr>
          <a:xfrm>
            <a:off x="5302275" y="2798877"/>
            <a:ext cx="69102" cy="45719"/>
          </a:xfrm>
          <a:custGeom>
            <a:avLst/>
            <a:gdLst/>
            <a:ahLst/>
            <a:cxnLst/>
            <a:rect l="l" t="t" r="r" b="b"/>
            <a:pathLst>
              <a:path w="543" h="149" extrusionOk="0">
                <a:moveTo>
                  <a:pt x="235" y="1"/>
                </a:moveTo>
                <a:cubicBezTo>
                  <a:pt x="99" y="1"/>
                  <a:pt x="1" y="148"/>
                  <a:pt x="136" y="148"/>
                </a:cubicBezTo>
                <a:cubicBezTo>
                  <a:pt x="272" y="148"/>
                  <a:pt x="543" y="148"/>
                  <a:pt x="469" y="111"/>
                </a:cubicBezTo>
                <a:cubicBezTo>
                  <a:pt x="346" y="50"/>
                  <a:pt x="370" y="13"/>
                  <a:pt x="23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3258;p56">
            <a:extLst>
              <a:ext uri="{FF2B5EF4-FFF2-40B4-BE49-F238E27FC236}">
                <a16:creationId xmlns:a16="http://schemas.microsoft.com/office/drawing/2014/main" id="{581E33C1-3853-4079-9FC9-D4879E803FE7}"/>
              </a:ext>
            </a:extLst>
          </p:cNvPr>
          <p:cNvSpPr/>
          <p:nvPr/>
        </p:nvSpPr>
        <p:spPr>
          <a:xfrm>
            <a:off x="5066977" y="2804059"/>
            <a:ext cx="69993" cy="45719"/>
          </a:xfrm>
          <a:custGeom>
            <a:avLst/>
            <a:gdLst/>
            <a:ahLst/>
            <a:cxnLst/>
            <a:rect l="l" t="t" r="r" b="b"/>
            <a:pathLst>
              <a:path w="550" h="210" extrusionOk="0">
                <a:moveTo>
                  <a:pt x="207" y="1"/>
                </a:moveTo>
                <a:cubicBezTo>
                  <a:pt x="115" y="1"/>
                  <a:pt x="0" y="18"/>
                  <a:pt x="81" y="81"/>
                </a:cubicBezTo>
                <a:cubicBezTo>
                  <a:pt x="175" y="154"/>
                  <a:pt x="216" y="209"/>
                  <a:pt x="279" y="209"/>
                </a:cubicBezTo>
                <a:cubicBezTo>
                  <a:pt x="290" y="209"/>
                  <a:pt x="302" y="207"/>
                  <a:pt x="315" y="204"/>
                </a:cubicBezTo>
                <a:cubicBezTo>
                  <a:pt x="370" y="188"/>
                  <a:pt x="399" y="173"/>
                  <a:pt x="423" y="173"/>
                </a:cubicBezTo>
                <a:cubicBezTo>
                  <a:pt x="437" y="173"/>
                  <a:pt x="449" y="178"/>
                  <a:pt x="463" y="191"/>
                </a:cubicBezTo>
                <a:cubicBezTo>
                  <a:pt x="475" y="200"/>
                  <a:pt x="489" y="204"/>
                  <a:pt x="502" y="204"/>
                </a:cubicBezTo>
                <a:cubicBezTo>
                  <a:pt x="527" y="204"/>
                  <a:pt x="549" y="187"/>
                  <a:pt x="549" y="154"/>
                </a:cubicBezTo>
                <a:cubicBezTo>
                  <a:pt x="524" y="81"/>
                  <a:pt x="364" y="7"/>
                  <a:pt x="290" y="7"/>
                </a:cubicBezTo>
                <a:cubicBezTo>
                  <a:pt x="273" y="3"/>
                  <a:pt x="242" y="1"/>
                  <a:pt x="20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3259;p56">
            <a:extLst>
              <a:ext uri="{FF2B5EF4-FFF2-40B4-BE49-F238E27FC236}">
                <a16:creationId xmlns:a16="http://schemas.microsoft.com/office/drawing/2014/main" id="{8F3E3743-645E-4BD8-BF08-D9C123BD92EA}"/>
              </a:ext>
            </a:extLst>
          </p:cNvPr>
          <p:cNvSpPr/>
          <p:nvPr/>
        </p:nvSpPr>
        <p:spPr>
          <a:xfrm>
            <a:off x="4863368" y="2672119"/>
            <a:ext cx="316750" cy="121425"/>
          </a:xfrm>
          <a:custGeom>
            <a:avLst/>
            <a:gdLst/>
            <a:ahLst/>
            <a:cxnLst/>
            <a:rect l="l" t="t" r="r" b="b"/>
            <a:pathLst>
              <a:path w="2489" h="950" extrusionOk="0">
                <a:moveTo>
                  <a:pt x="641" y="1"/>
                </a:moveTo>
                <a:cubicBezTo>
                  <a:pt x="505" y="1"/>
                  <a:pt x="370" y="38"/>
                  <a:pt x="246" y="99"/>
                </a:cubicBezTo>
                <a:cubicBezTo>
                  <a:pt x="160" y="136"/>
                  <a:pt x="86" y="210"/>
                  <a:pt x="25" y="296"/>
                </a:cubicBezTo>
                <a:cubicBezTo>
                  <a:pt x="2" y="324"/>
                  <a:pt x="0" y="332"/>
                  <a:pt x="13" y="332"/>
                </a:cubicBezTo>
                <a:cubicBezTo>
                  <a:pt x="28" y="332"/>
                  <a:pt x="64" y="321"/>
                  <a:pt x="111" y="321"/>
                </a:cubicBezTo>
                <a:cubicBezTo>
                  <a:pt x="234" y="284"/>
                  <a:pt x="357" y="222"/>
                  <a:pt x="468" y="161"/>
                </a:cubicBezTo>
                <a:cubicBezTo>
                  <a:pt x="511" y="148"/>
                  <a:pt x="561" y="142"/>
                  <a:pt x="610" y="142"/>
                </a:cubicBezTo>
                <a:cubicBezTo>
                  <a:pt x="659" y="142"/>
                  <a:pt x="709" y="148"/>
                  <a:pt x="752" y="161"/>
                </a:cubicBezTo>
                <a:cubicBezTo>
                  <a:pt x="813" y="185"/>
                  <a:pt x="727" y="210"/>
                  <a:pt x="690" y="259"/>
                </a:cubicBezTo>
                <a:cubicBezTo>
                  <a:pt x="653" y="296"/>
                  <a:pt x="863" y="284"/>
                  <a:pt x="973" y="296"/>
                </a:cubicBezTo>
                <a:cubicBezTo>
                  <a:pt x="1060" y="309"/>
                  <a:pt x="1134" y="370"/>
                  <a:pt x="1195" y="432"/>
                </a:cubicBezTo>
                <a:cubicBezTo>
                  <a:pt x="1223" y="460"/>
                  <a:pt x="1259" y="467"/>
                  <a:pt x="1296" y="467"/>
                </a:cubicBezTo>
                <a:cubicBezTo>
                  <a:pt x="1341" y="467"/>
                  <a:pt x="1389" y="456"/>
                  <a:pt x="1429" y="456"/>
                </a:cubicBezTo>
                <a:cubicBezTo>
                  <a:pt x="1516" y="456"/>
                  <a:pt x="1466" y="493"/>
                  <a:pt x="1503" y="580"/>
                </a:cubicBezTo>
                <a:cubicBezTo>
                  <a:pt x="1553" y="678"/>
                  <a:pt x="1553" y="666"/>
                  <a:pt x="1651" y="703"/>
                </a:cubicBezTo>
                <a:cubicBezTo>
                  <a:pt x="1750" y="752"/>
                  <a:pt x="1787" y="728"/>
                  <a:pt x="1824" y="764"/>
                </a:cubicBezTo>
                <a:cubicBezTo>
                  <a:pt x="1873" y="801"/>
                  <a:pt x="1799" y="826"/>
                  <a:pt x="1725" y="863"/>
                </a:cubicBezTo>
                <a:cubicBezTo>
                  <a:pt x="1663" y="912"/>
                  <a:pt x="1676" y="949"/>
                  <a:pt x="1725" y="949"/>
                </a:cubicBezTo>
                <a:cubicBezTo>
                  <a:pt x="1774" y="949"/>
                  <a:pt x="2033" y="912"/>
                  <a:pt x="2082" y="912"/>
                </a:cubicBezTo>
                <a:cubicBezTo>
                  <a:pt x="2119" y="912"/>
                  <a:pt x="2156" y="912"/>
                  <a:pt x="2193" y="925"/>
                </a:cubicBezTo>
                <a:cubicBezTo>
                  <a:pt x="2204" y="932"/>
                  <a:pt x="2214" y="935"/>
                  <a:pt x="2223" y="935"/>
                </a:cubicBezTo>
                <a:cubicBezTo>
                  <a:pt x="2246" y="935"/>
                  <a:pt x="2266" y="917"/>
                  <a:pt x="2292" y="900"/>
                </a:cubicBezTo>
                <a:cubicBezTo>
                  <a:pt x="2298" y="897"/>
                  <a:pt x="2305" y="896"/>
                  <a:pt x="2313" y="896"/>
                </a:cubicBezTo>
                <a:cubicBezTo>
                  <a:pt x="2350" y="896"/>
                  <a:pt x="2406" y="920"/>
                  <a:pt x="2445" y="920"/>
                </a:cubicBezTo>
                <a:cubicBezTo>
                  <a:pt x="2471" y="920"/>
                  <a:pt x="2489" y="910"/>
                  <a:pt x="2489" y="875"/>
                </a:cubicBezTo>
                <a:cubicBezTo>
                  <a:pt x="2477" y="777"/>
                  <a:pt x="2403" y="715"/>
                  <a:pt x="2316" y="703"/>
                </a:cubicBezTo>
                <a:cubicBezTo>
                  <a:pt x="2243" y="703"/>
                  <a:pt x="2169" y="604"/>
                  <a:pt x="2144" y="580"/>
                </a:cubicBezTo>
                <a:cubicBezTo>
                  <a:pt x="2119" y="555"/>
                  <a:pt x="1984" y="555"/>
                  <a:pt x="1885" y="456"/>
                </a:cubicBezTo>
                <a:cubicBezTo>
                  <a:pt x="1838" y="415"/>
                  <a:pt x="1831" y="408"/>
                  <a:pt x="1827" y="408"/>
                </a:cubicBezTo>
                <a:cubicBezTo>
                  <a:pt x="1825" y="408"/>
                  <a:pt x="1824" y="409"/>
                  <a:pt x="1821" y="409"/>
                </a:cubicBezTo>
                <a:cubicBezTo>
                  <a:pt x="1814" y="409"/>
                  <a:pt x="1795" y="404"/>
                  <a:pt x="1737" y="370"/>
                </a:cubicBezTo>
                <a:cubicBezTo>
                  <a:pt x="1663" y="333"/>
                  <a:pt x="1590" y="284"/>
                  <a:pt x="1540" y="222"/>
                </a:cubicBezTo>
                <a:cubicBezTo>
                  <a:pt x="1525" y="197"/>
                  <a:pt x="1512" y="189"/>
                  <a:pt x="1502" y="189"/>
                </a:cubicBezTo>
                <a:cubicBezTo>
                  <a:pt x="1487" y="189"/>
                  <a:pt x="1479" y="208"/>
                  <a:pt x="1479" y="222"/>
                </a:cubicBezTo>
                <a:cubicBezTo>
                  <a:pt x="1368" y="185"/>
                  <a:pt x="1269" y="136"/>
                  <a:pt x="1171" y="62"/>
                </a:cubicBezTo>
                <a:cubicBezTo>
                  <a:pt x="1097" y="13"/>
                  <a:pt x="801" y="13"/>
                  <a:pt x="64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3260;p56">
            <a:extLst>
              <a:ext uri="{FF2B5EF4-FFF2-40B4-BE49-F238E27FC236}">
                <a16:creationId xmlns:a16="http://schemas.microsoft.com/office/drawing/2014/main" id="{A259443E-B97D-40CE-9E43-EA312C9B893D}"/>
              </a:ext>
            </a:extLst>
          </p:cNvPr>
          <p:cNvSpPr/>
          <p:nvPr/>
        </p:nvSpPr>
        <p:spPr>
          <a:xfrm>
            <a:off x="5063103" y="262132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61" h="210" extrusionOk="0">
                <a:moveTo>
                  <a:pt x="48" y="1"/>
                </a:moveTo>
                <a:cubicBezTo>
                  <a:pt x="29" y="1"/>
                  <a:pt x="36" y="90"/>
                  <a:pt x="25" y="111"/>
                </a:cubicBezTo>
                <a:cubicBezTo>
                  <a:pt x="1" y="160"/>
                  <a:pt x="38" y="209"/>
                  <a:pt x="87" y="209"/>
                </a:cubicBezTo>
                <a:cubicBezTo>
                  <a:pt x="161" y="197"/>
                  <a:pt x="99" y="61"/>
                  <a:pt x="62" y="12"/>
                </a:cubicBezTo>
                <a:cubicBezTo>
                  <a:pt x="56" y="4"/>
                  <a:pt x="51" y="1"/>
                  <a:pt x="4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3261;p56">
            <a:extLst>
              <a:ext uri="{FF2B5EF4-FFF2-40B4-BE49-F238E27FC236}">
                <a16:creationId xmlns:a16="http://schemas.microsoft.com/office/drawing/2014/main" id="{FC33E85E-3EB9-4C7A-AF03-D96FA3F077E8}"/>
              </a:ext>
            </a:extLst>
          </p:cNvPr>
          <p:cNvSpPr/>
          <p:nvPr/>
        </p:nvSpPr>
        <p:spPr>
          <a:xfrm>
            <a:off x="5159302" y="2718059"/>
            <a:ext cx="45719" cy="45719"/>
          </a:xfrm>
          <a:custGeom>
            <a:avLst/>
            <a:gdLst/>
            <a:ahLst/>
            <a:cxnLst/>
            <a:rect l="l" t="t" r="r" b="b"/>
            <a:pathLst>
              <a:path w="104" h="82" extrusionOk="0">
                <a:moveTo>
                  <a:pt x="32" y="1"/>
                </a:moveTo>
                <a:cubicBezTo>
                  <a:pt x="13" y="1"/>
                  <a:pt x="0" y="9"/>
                  <a:pt x="5" y="28"/>
                </a:cubicBezTo>
                <a:cubicBezTo>
                  <a:pt x="5" y="52"/>
                  <a:pt x="42" y="82"/>
                  <a:pt x="71" y="82"/>
                </a:cubicBezTo>
                <a:cubicBezTo>
                  <a:pt x="86" y="82"/>
                  <a:pt x="99" y="73"/>
                  <a:pt x="103" y="52"/>
                </a:cubicBezTo>
                <a:cubicBezTo>
                  <a:pt x="103" y="22"/>
                  <a:pt x="61" y="1"/>
                  <a:pt x="3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287;p56">
            <a:extLst>
              <a:ext uri="{FF2B5EF4-FFF2-40B4-BE49-F238E27FC236}">
                <a16:creationId xmlns:a16="http://schemas.microsoft.com/office/drawing/2014/main" id="{1999DD7E-6F57-44C7-A3A7-237F46AAEA19}"/>
              </a:ext>
            </a:extLst>
          </p:cNvPr>
          <p:cNvSpPr/>
          <p:nvPr/>
        </p:nvSpPr>
        <p:spPr>
          <a:xfrm>
            <a:off x="4000008" y="1827614"/>
            <a:ext cx="163912" cy="118743"/>
          </a:xfrm>
          <a:custGeom>
            <a:avLst/>
            <a:gdLst/>
            <a:ahLst/>
            <a:cxnLst/>
            <a:rect l="l" t="t" r="r" b="b"/>
            <a:pathLst>
              <a:path w="1288" h="929" extrusionOk="0">
                <a:moveTo>
                  <a:pt x="90" y="0"/>
                </a:moveTo>
                <a:cubicBezTo>
                  <a:pt x="80" y="0"/>
                  <a:pt x="70" y="1"/>
                  <a:pt x="62" y="4"/>
                </a:cubicBezTo>
                <a:cubicBezTo>
                  <a:pt x="12" y="28"/>
                  <a:pt x="0" y="53"/>
                  <a:pt x="62" y="90"/>
                </a:cubicBezTo>
                <a:cubicBezTo>
                  <a:pt x="86" y="102"/>
                  <a:pt x="106" y="105"/>
                  <a:pt x="122" y="105"/>
                </a:cubicBezTo>
                <a:cubicBezTo>
                  <a:pt x="136" y="105"/>
                  <a:pt x="148" y="103"/>
                  <a:pt x="160" y="103"/>
                </a:cubicBezTo>
                <a:cubicBezTo>
                  <a:pt x="179" y="103"/>
                  <a:pt x="197" y="107"/>
                  <a:pt x="222" y="127"/>
                </a:cubicBezTo>
                <a:cubicBezTo>
                  <a:pt x="270" y="156"/>
                  <a:pt x="281" y="216"/>
                  <a:pt x="259" y="216"/>
                </a:cubicBezTo>
                <a:cubicBezTo>
                  <a:pt x="253" y="216"/>
                  <a:pt x="245" y="211"/>
                  <a:pt x="234" y="201"/>
                </a:cubicBezTo>
                <a:cubicBezTo>
                  <a:pt x="196" y="163"/>
                  <a:pt x="173" y="111"/>
                  <a:pt x="164" y="111"/>
                </a:cubicBezTo>
                <a:cubicBezTo>
                  <a:pt x="162" y="111"/>
                  <a:pt x="160" y="115"/>
                  <a:pt x="160" y="127"/>
                </a:cubicBezTo>
                <a:cubicBezTo>
                  <a:pt x="160" y="176"/>
                  <a:pt x="123" y="250"/>
                  <a:pt x="210" y="287"/>
                </a:cubicBezTo>
                <a:cubicBezTo>
                  <a:pt x="296" y="312"/>
                  <a:pt x="333" y="299"/>
                  <a:pt x="394" y="349"/>
                </a:cubicBezTo>
                <a:cubicBezTo>
                  <a:pt x="444" y="410"/>
                  <a:pt x="468" y="459"/>
                  <a:pt x="518" y="459"/>
                </a:cubicBezTo>
                <a:cubicBezTo>
                  <a:pt x="528" y="456"/>
                  <a:pt x="536" y="455"/>
                  <a:pt x="542" y="455"/>
                </a:cubicBezTo>
                <a:cubicBezTo>
                  <a:pt x="559" y="455"/>
                  <a:pt x="560" y="466"/>
                  <a:pt x="542" y="484"/>
                </a:cubicBezTo>
                <a:cubicBezTo>
                  <a:pt x="530" y="509"/>
                  <a:pt x="419" y="521"/>
                  <a:pt x="542" y="546"/>
                </a:cubicBezTo>
                <a:cubicBezTo>
                  <a:pt x="678" y="558"/>
                  <a:pt x="702" y="558"/>
                  <a:pt x="702" y="607"/>
                </a:cubicBezTo>
                <a:cubicBezTo>
                  <a:pt x="702" y="644"/>
                  <a:pt x="629" y="681"/>
                  <a:pt x="715" y="681"/>
                </a:cubicBezTo>
                <a:cubicBezTo>
                  <a:pt x="764" y="681"/>
                  <a:pt x="826" y="669"/>
                  <a:pt x="875" y="657"/>
                </a:cubicBezTo>
                <a:lnTo>
                  <a:pt x="875" y="657"/>
                </a:lnTo>
                <a:cubicBezTo>
                  <a:pt x="863" y="669"/>
                  <a:pt x="863" y="681"/>
                  <a:pt x="863" y="706"/>
                </a:cubicBezTo>
                <a:cubicBezTo>
                  <a:pt x="863" y="755"/>
                  <a:pt x="974" y="829"/>
                  <a:pt x="1060" y="866"/>
                </a:cubicBezTo>
                <a:cubicBezTo>
                  <a:pt x="1110" y="895"/>
                  <a:pt x="1195" y="928"/>
                  <a:pt x="1241" y="928"/>
                </a:cubicBezTo>
                <a:cubicBezTo>
                  <a:pt x="1274" y="928"/>
                  <a:pt x="1287" y="912"/>
                  <a:pt x="1257" y="866"/>
                </a:cubicBezTo>
                <a:cubicBezTo>
                  <a:pt x="1195" y="792"/>
                  <a:pt x="1183" y="731"/>
                  <a:pt x="1121" y="632"/>
                </a:cubicBezTo>
                <a:cubicBezTo>
                  <a:pt x="1047" y="533"/>
                  <a:pt x="924" y="558"/>
                  <a:pt x="887" y="496"/>
                </a:cubicBezTo>
                <a:cubicBezTo>
                  <a:pt x="838" y="423"/>
                  <a:pt x="801" y="275"/>
                  <a:pt x="752" y="238"/>
                </a:cubicBezTo>
                <a:cubicBezTo>
                  <a:pt x="727" y="188"/>
                  <a:pt x="678" y="164"/>
                  <a:pt x="629" y="151"/>
                </a:cubicBezTo>
                <a:cubicBezTo>
                  <a:pt x="518" y="127"/>
                  <a:pt x="419" y="102"/>
                  <a:pt x="321" y="65"/>
                </a:cubicBezTo>
                <a:cubicBezTo>
                  <a:pt x="218" y="24"/>
                  <a:pt x="142" y="0"/>
                  <a:pt x="9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288;p56">
            <a:extLst>
              <a:ext uri="{FF2B5EF4-FFF2-40B4-BE49-F238E27FC236}">
                <a16:creationId xmlns:a16="http://schemas.microsoft.com/office/drawing/2014/main" id="{4CB9DFFE-0666-4D23-B4DA-2D2AEC2CCC2B}"/>
              </a:ext>
            </a:extLst>
          </p:cNvPr>
          <p:cNvSpPr/>
          <p:nvPr/>
        </p:nvSpPr>
        <p:spPr>
          <a:xfrm>
            <a:off x="3934997" y="1715369"/>
            <a:ext cx="69230" cy="96758"/>
          </a:xfrm>
          <a:custGeom>
            <a:avLst/>
            <a:gdLst/>
            <a:ahLst/>
            <a:cxnLst/>
            <a:rect l="l" t="t" r="r" b="b"/>
            <a:pathLst>
              <a:path w="544" h="757" extrusionOk="0">
                <a:moveTo>
                  <a:pt x="39" y="0"/>
                </a:moveTo>
                <a:cubicBezTo>
                  <a:pt x="15" y="0"/>
                  <a:pt x="1" y="9"/>
                  <a:pt x="5" y="37"/>
                </a:cubicBezTo>
                <a:cubicBezTo>
                  <a:pt x="18" y="148"/>
                  <a:pt x="67" y="259"/>
                  <a:pt x="128" y="345"/>
                </a:cubicBezTo>
                <a:cubicBezTo>
                  <a:pt x="215" y="443"/>
                  <a:pt x="338" y="702"/>
                  <a:pt x="473" y="751"/>
                </a:cubicBezTo>
                <a:cubicBezTo>
                  <a:pt x="484" y="755"/>
                  <a:pt x="491" y="757"/>
                  <a:pt x="496" y="757"/>
                </a:cubicBezTo>
                <a:cubicBezTo>
                  <a:pt x="544" y="757"/>
                  <a:pt x="360" y="610"/>
                  <a:pt x="338" y="554"/>
                </a:cubicBezTo>
                <a:cubicBezTo>
                  <a:pt x="313" y="505"/>
                  <a:pt x="289" y="480"/>
                  <a:pt x="301" y="456"/>
                </a:cubicBezTo>
                <a:cubicBezTo>
                  <a:pt x="301" y="431"/>
                  <a:pt x="350" y="443"/>
                  <a:pt x="301" y="382"/>
                </a:cubicBezTo>
                <a:cubicBezTo>
                  <a:pt x="252" y="320"/>
                  <a:pt x="227" y="357"/>
                  <a:pt x="239" y="283"/>
                </a:cubicBezTo>
                <a:cubicBezTo>
                  <a:pt x="252" y="222"/>
                  <a:pt x="190" y="209"/>
                  <a:pt x="252" y="172"/>
                </a:cubicBezTo>
                <a:cubicBezTo>
                  <a:pt x="317" y="129"/>
                  <a:pt x="324" y="57"/>
                  <a:pt x="292" y="57"/>
                </a:cubicBezTo>
                <a:cubicBezTo>
                  <a:pt x="287" y="57"/>
                  <a:pt x="282" y="58"/>
                  <a:pt x="276" y="61"/>
                </a:cubicBezTo>
                <a:cubicBezTo>
                  <a:pt x="227" y="74"/>
                  <a:pt x="227" y="135"/>
                  <a:pt x="202" y="160"/>
                </a:cubicBezTo>
                <a:cubicBezTo>
                  <a:pt x="180" y="175"/>
                  <a:pt x="148" y="199"/>
                  <a:pt x="135" y="199"/>
                </a:cubicBezTo>
                <a:cubicBezTo>
                  <a:pt x="127" y="199"/>
                  <a:pt x="126" y="189"/>
                  <a:pt x="141" y="160"/>
                </a:cubicBezTo>
                <a:cubicBezTo>
                  <a:pt x="190" y="86"/>
                  <a:pt x="276" y="24"/>
                  <a:pt x="202" y="24"/>
                </a:cubicBezTo>
                <a:cubicBezTo>
                  <a:pt x="148" y="24"/>
                  <a:pt x="80" y="0"/>
                  <a:pt x="3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347;p56">
            <a:extLst>
              <a:ext uri="{FF2B5EF4-FFF2-40B4-BE49-F238E27FC236}">
                <a16:creationId xmlns:a16="http://schemas.microsoft.com/office/drawing/2014/main" id="{714FC963-9780-4037-9D0A-67A07901A6FB}"/>
              </a:ext>
            </a:extLst>
          </p:cNvPr>
          <p:cNvSpPr/>
          <p:nvPr/>
        </p:nvSpPr>
        <p:spPr>
          <a:xfrm>
            <a:off x="4973703" y="4805651"/>
            <a:ext cx="236959" cy="158236"/>
          </a:xfrm>
          <a:custGeom>
            <a:avLst/>
            <a:gdLst/>
            <a:ahLst/>
            <a:cxnLst/>
            <a:rect l="l" t="t" r="r" b="b"/>
            <a:pathLst>
              <a:path w="1862" h="1238" extrusionOk="0">
                <a:moveTo>
                  <a:pt x="761" y="1"/>
                </a:moveTo>
                <a:cubicBezTo>
                  <a:pt x="755" y="1"/>
                  <a:pt x="749" y="5"/>
                  <a:pt x="740" y="18"/>
                </a:cubicBezTo>
                <a:cubicBezTo>
                  <a:pt x="715" y="67"/>
                  <a:pt x="715" y="91"/>
                  <a:pt x="666" y="91"/>
                </a:cubicBezTo>
                <a:cubicBezTo>
                  <a:pt x="625" y="91"/>
                  <a:pt x="611" y="80"/>
                  <a:pt x="599" y="80"/>
                </a:cubicBezTo>
                <a:cubicBezTo>
                  <a:pt x="593" y="80"/>
                  <a:pt x="588" y="83"/>
                  <a:pt x="580" y="91"/>
                </a:cubicBezTo>
                <a:cubicBezTo>
                  <a:pt x="567" y="116"/>
                  <a:pt x="592" y="153"/>
                  <a:pt x="567" y="190"/>
                </a:cubicBezTo>
                <a:cubicBezTo>
                  <a:pt x="543" y="239"/>
                  <a:pt x="530" y="289"/>
                  <a:pt x="530" y="338"/>
                </a:cubicBezTo>
                <a:cubicBezTo>
                  <a:pt x="538" y="353"/>
                  <a:pt x="546" y="364"/>
                  <a:pt x="556" y="364"/>
                </a:cubicBezTo>
                <a:cubicBezTo>
                  <a:pt x="563" y="364"/>
                  <a:pt x="570" y="360"/>
                  <a:pt x="580" y="350"/>
                </a:cubicBezTo>
                <a:cubicBezTo>
                  <a:pt x="597" y="333"/>
                  <a:pt x="680" y="310"/>
                  <a:pt x="724" y="310"/>
                </a:cubicBezTo>
                <a:cubicBezTo>
                  <a:pt x="744" y="310"/>
                  <a:pt x="756" y="314"/>
                  <a:pt x="752" y="326"/>
                </a:cubicBezTo>
                <a:cubicBezTo>
                  <a:pt x="752" y="350"/>
                  <a:pt x="740" y="412"/>
                  <a:pt x="691" y="424"/>
                </a:cubicBezTo>
                <a:cubicBezTo>
                  <a:pt x="629" y="436"/>
                  <a:pt x="604" y="486"/>
                  <a:pt x="604" y="547"/>
                </a:cubicBezTo>
                <a:cubicBezTo>
                  <a:pt x="604" y="597"/>
                  <a:pt x="654" y="609"/>
                  <a:pt x="703" y="646"/>
                </a:cubicBezTo>
                <a:cubicBezTo>
                  <a:pt x="746" y="678"/>
                  <a:pt x="807" y="710"/>
                  <a:pt x="790" y="710"/>
                </a:cubicBezTo>
                <a:cubicBezTo>
                  <a:pt x="788" y="710"/>
                  <a:pt x="783" y="709"/>
                  <a:pt x="777" y="708"/>
                </a:cubicBezTo>
                <a:cubicBezTo>
                  <a:pt x="741" y="693"/>
                  <a:pt x="705" y="687"/>
                  <a:pt x="669" y="687"/>
                </a:cubicBezTo>
                <a:cubicBezTo>
                  <a:pt x="643" y="687"/>
                  <a:pt x="618" y="690"/>
                  <a:pt x="592" y="695"/>
                </a:cubicBezTo>
                <a:cubicBezTo>
                  <a:pt x="567" y="708"/>
                  <a:pt x="552" y="714"/>
                  <a:pt x="538" y="714"/>
                </a:cubicBezTo>
                <a:cubicBezTo>
                  <a:pt x="524" y="714"/>
                  <a:pt x="512" y="708"/>
                  <a:pt x="493" y="695"/>
                </a:cubicBezTo>
                <a:cubicBezTo>
                  <a:pt x="457" y="671"/>
                  <a:pt x="407" y="658"/>
                  <a:pt x="469" y="658"/>
                </a:cubicBezTo>
                <a:cubicBezTo>
                  <a:pt x="518" y="646"/>
                  <a:pt x="481" y="621"/>
                  <a:pt x="493" y="572"/>
                </a:cubicBezTo>
                <a:cubicBezTo>
                  <a:pt x="493" y="535"/>
                  <a:pt x="518" y="510"/>
                  <a:pt x="493" y="486"/>
                </a:cubicBezTo>
                <a:cubicBezTo>
                  <a:pt x="490" y="479"/>
                  <a:pt x="488" y="476"/>
                  <a:pt x="485" y="476"/>
                </a:cubicBezTo>
                <a:cubicBezTo>
                  <a:pt x="478" y="476"/>
                  <a:pt x="471" y="496"/>
                  <a:pt x="444" y="523"/>
                </a:cubicBezTo>
                <a:cubicBezTo>
                  <a:pt x="407" y="560"/>
                  <a:pt x="407" y="597"/>
                  <a:pt x="395" y="609"/>
                </a:cubicBezTo>
                <a:cubicBezTo>
                  <a:pt x="391" y="613"/>
                  <a:pt x="387" y="614"/>
                  <a:pt x="382" y="614"/>
                </a:cubicBezTo>
                <a:cubicBezTo>
                  <a:pt x="373" y="614"/>
                  <a:pt x="362" y="609"/>
                  <a:pt x="346" y="609"/>
                </a:cubicBezTo>
                <a:cubicBezTo>
                  <a:pt x="321" y="597"/>
                  <a:pt x="296" y="584"/>
                  <a:pt x="259" y="584"/>
                </a:cubicBezTo>
                <a:cubicBezTo>
                  <a:pt x="232" y="584"/>
                  <a:pt x="190" y="564"/>
                  <a:pt x="161" y="564"/>
                </a:cubicBezTo>
                <a:cubicBezTo>
                  <a:pt x="151" y="564"/>
                  <a:pt x="142" y="566"/>
                  <a:pt x="136" y="572"/>
                </a:cubicBezTo>
                <a:cubicBezTo>
                  <a:pt x="112" y="584"/>
                  <a:pt x="1" y="671"/>
                  <a:pt x="50" y="671"/>
                </a:cubicBezTo>
                <a:cubicBezTo>
                  <a:pt x="80" y="671"/>
                  <a:pt x="111" y="612"/>
                  <a:pt x="134" y="612"/>
                </a:cubicBezTo>
                <a:cubicBezTo>
                  <a:pt x="139" y="612"/>
                  <a:pt x="144" y="615"/>
                  <a:pt x="148" y="621"/>
                </a:cubicBezTo>
                <a:cubicBezTo>
                  <a:pt x="157" y="638"/>
                  <a:pt x="160" y="667"/>
                  <a:pt x="173" y="667"/>
                </a:cubicBezTo>
                <a:cubicBezTo>
                  <a:pt x="178" y="667"/>
                  <a:pt x="186" y="661"/>
                  <a:pt x="198" y="646"/>
                </a:cubicBezTo>
                <a:cubicBezTo>
                  <a:pt x="206" y="633"/>
                  <a:pt x="215" y="628"/>
                  <a:pt x="223" y="628"/>
                </a:cubicBezTo>
                <a:cubicBezTo>
                  <a:pt x="238" y="628"/>
                  <a:pt x="251" y="646"/>
                  <a:pt x="259" y="671"/>
                </a:cubicBezTo>
                <a:cubicBezTo>
                  <a:pt x="284" y="695"/>
                  <a:pt x="358" y="695"/>
                  <a:pt x="309" y="720"/>
                </a:cubicBezTo>
                <a:cubicBezTo>
                  <a:pt x="290" y="726"/>
                  <a:pt x="266" y="726"/>
                  <a:pt x="244" y="726"/>
                </a:cubicBezTo>
                <a:cubicBezTo>
                  <a:pt x="222" y="726"/>
                  <a:pt x="204" y="726"/>
                  <a:pt x="198" y="732"/>
                </a:cubicBezTo>
                <a:cubicBezTo>
                  <a:pt x="186" y="755"/>
                  <a:pt x="164" y="820"/>
                  <a:pt x="220" y="820"/>
                </a:cubicBezTo>
                <a:cubicBezTo>
                  <a:pt x="224" y="820"/>
                  <a:pt x="229" y="819"/>
                  <a:pt x="235" y="818"/>
                </a:cubicBezTo>
                <a:cubicBezTo>
                  <a:pt x="271" y="804"/>
                  <a:pt x="286" y="785"/>
                  <a:pt x="305" y="785"/>
                </a:cubicBezTo>
                <a:cubicBezTo>
                  <a:pt x="318" y="785"/>
                  <a:pt x="333" y="793"/>
                  <a:pt x="358" y="818"/>
                </a:cubicBezTo>
                <a:cubicBezTo>
                  <a:pt x="420" y="880"/>
                  <a:pt x="444" y="868"/>
                  <a:pt x="395" y="880"/>
                </a:cubicBezTo>
                <a:cubicBezTo>
                  <a:pt x="346" y="880"/>
                  <a:pt x="346" y="917"/>
                  <a:pt x="395" y="917"/>
                </a:cubicBezTo>
                <a:cubicBezTo>
                  <a:pt x="417" y="924"/>
                  <a:pt x="458" y="936"/>
                  <a:pt x="489" y="936"/>
                </a:cubicBezTo>
                <a:cubicBezTo>
                  <a:pt x="509" y="936"/>
                  <a:pt x="526" y="931"/>
                  <a:pt x="530" y="917"/>
                </a:cubicBezTo>
                <a:cubicBezTo>
                  <a:pt x="530" y="895"/>
                  <a:pt x="539" y="877"/>
                  <a:pt x="557" y="877"/>
                </a:cubicBezTo>
                <a:cubicBezTo>
                  <a:pt x="569" y="877"/>
                  <a:pt x="585" y="885"/>
                  <a:pt x="604" y="905"/>
                </a:cubicBezTo>
                <a:cubicBezTo>
                  <a:pt x="629" y="942"/>
                  <a:pt x="654" y="991"/>
                  <a:pt x="678" y="1040"/>
                </a:cubicBezTo>
                <a:cubicBezTo>
                  <a:pt x="699" y="1071"/>
                  <a:pt x="811" y="1151"/>
                  <a:pt x="829" y="1151"/>
                </a:cubicBezTo>
                <a:cubicBezTo>
                  <a:pt x="833" y="1151"/>
                  <a:pt x="833" y="1147"/>
                  <a:pt x="826" y="1139"/>
                </a:cubicBezTo>
                <a:cubicBezTo>
                  <a:pt x="806" y="1098"/>
                  <a:pt x="777" y="1074"/>
                  <a:pt x="796" y="1074"/>
                </a:cubicBezTo>
                <a:cubicBezTo>
                  <a:pt x="799" y="1074"/>
                  <a:pt x="805" y="1075"/>
                  <a:pt x="814" y="1077"/>
                </a:cubicBezTo>
                <a:cubicBezTo>
                  <a:pt x="844" y="1087"/>
                  <a:pt x="1048" y="1238"/>
                  <a:pt x="1094" y="1238"/>
                </a:cubicBezTo>
                <a:cubicBezTo>
                  <a:pt x="1104" y="1238"/>
                  <a:pt x="1106" y="1231"/>
                  <a:pt x="1097" y="1213"/>
                </a:cubicBezTo>
                <a:cubicBezTo>
                  <a:pt x="1048" y="1114"/>
                  <a:pt x="900" y="979"/>
                  <a:pt x="962" y="979"/>
                </a:cubicBezTo>
                <a:cubicBezTo>
                  <a:pt x="1023" y="979"/>
                  <a:pt x="1183" y="1028"/>
                  <a:pt x="1257" y="1028"/>
                </a:cubicBezTo>
                <a:cubicBezTo>
                  <a:pt x="1319" y="1028"/>
                  <a:pt x="1381" y="1016"/>
                  <a:pt x="1442" y="991"/>
                </a:cubicBezTo>
                <a:lnTo>
                  <a:pt x="1467" y="991"/>
                </a:lnTo>
                <a:cubicBezTo>
                  <a:pt x="1504" y="966"/>
                  <a:pt x="1565" y="942"/>
                  <a:pt x="1615" y="942"/>
                </a:cubicBezTo>
                <a:cubicBezTo>
                  <a:pt x="1676" y="929"/>
                  <a:pt x="1861" y="831"/>
                  <a:pt x="1750" y="831"/>
                </a:cubicBezTo>
                <a:cubicBezTo>
                  <a:pt x="1627" y="831"/>
                  <a:pt x="1504" y="781"/>
                  <a:pt x="1430" y="695"/>
                </a:cubicBezTo>
                <a:cubicBezTo>
                  <a:pt x="1294" y="572"/>
                  <a:pt x="1134" y="363"/>
                  <a:pt x="1060" y="326"/>
                </a:cubicBezTo>
                <a:cubicBezTo>
                  <a:pt x="999" y="276"/>
                  <a:pt x="949" y="276"/>
                  <a:pt x="974" y="252"/>
                </a:cubicBezTo>
                <a:cubicBezTo>
                  <a:pt x="1011" y="215"/>
                  <a:pt x="1060" y="227"/>
                  <a:pt x="1023" y="178"/>
                </a:cubicBezTo>
                <a:cubicBezTo>
                  <a:pt x="986" y="128"/>
                  <a:pt x="974" y="128"/>
                  <a:pt x="949" y="91"/>
                </a:cubicBezTo>
                <a:cubicBezTo>
                  <a:pt x="912" y="67"/>
                  <a:pt x="875" y="42"/>
                  <a:pt x="838" y="42"/>
                </a:cubicBezTo>
                <a:cubicBezTo>
                  <a:pt x="783" y="42"/>
                  <a:pt x="776" y="1"/>
                  <a:pt x="7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348;p56">
            <a:extLst>
              <a:ext uri="{FF2B5EF4-FFF2-40B4-BE49-F238E27FC236}">
                <a16:creationId xmlns:a16="http://schemas.microsoft.com/office/drawing/2014/main" id="{A2CA8E77-A29F-45E4-8957-BF0375915D7B}"/>
              </a:ext>
            </a:extLst>
          </p:cNvPr>
          <p:cNvSpPr/>
          <p:nvPr/>
        </p:nvSpPr>
        <p:spPr>
          <a:xfrm>
            <a:off x="1964850" y="-584200"/>
            <a:ext cx="4044064" cy="5489401"/>
          </a:xfrm>
          <a:custGeom>
            <a:avLst/>
            <a:gdLst/>
            <a:ahLst/>
            <a:cxnLst/>
            <a:rect l="l" t="t" r="r" b="b"/>
            <a:pathLst>
              <a:path w="31778" h="41443" extrusionOk="0">
                <a:moveTo>
                  <a:pt x="11520" y="2406"/>
                </a:moveTo>
                <a:cubicBezTo>
                  <a:pt x="11577" y="2406"/>
                  <a:pt x="11622" y="2422"/>
                  <a:pt x="11644" y="2452"/>
                </a:cubicBezTo>
                <a:cubicBezTo>
                  <a:pt x="11681" y="2501"/>
                  <a:pt x="11583" y="2538"/>
                  <a:pt x="11521" y="2588"/>
                </a:cubicBezTo>
                <a:cubicBezTo>
                  <a:pt x="11447" y="2625"/>
                  <a:pt x="11460" y="2600"/>
                  <a:pt x="11447" y="2674"/>
                </a:cubicBezTo>
                <a:cubicBezTo>
                  <a:pt x="11442" y="2700"/>
                  <a:pt x="11510" y="2708"/>
                  <a:pt x="11594" y="2708"/>
                </a:cubicBezTo>
                <a:cubicBezTo>
                  <a:pt x="11706" y="2708"/>
                  <a:pt x="11845" y="2693"/>
                  <a:pt x="11866" y="2686"/>
                </a:cubicBezTo>
                <a:cubicBezTo>
                  <a:pt x="11896" y="2686"/>
                  <a:pt x="11967" y="2565"/>
                  <a:pt x="12018" y="2565"/>
                </a:cubicBezTo>
                <a:cubicBezTo>
                  <a:pt x="12031" y="2565"/>
                  <a:pt x="12042" y="2571"/>
                  <a:pt x="12051" y="2588"/>
                </a:cubicBezTo>
                <a:cubicBezTo>
                  <a:pt x="12076" y="2637"/>
                  <a:pt x="11903" y="2957"/>
                  <a:pt x="11805" y="2982"/>
                </a:cubicBezTo>
                <a:lnTo>
                  <a:pt x="11805" y="2970"/>
                </a:lnTo>
                <a:cubicBezTo>
                  <a:pt x="11780" y="2976"/>
                  <a:pt x="11763" y="2978"/>
                  <a:pt x="11750" y="2978"/>
                </a:cubicBezTo>
                <a:cubicBezTo>
                  <a:pt x="11711" y="2978"/>
                  <a:pt x="11709" y="2957"/>
                  <a:pt x="11644" y="2957"/>
                </a:cubicBezTo>
                <a:cubicBezTo>
                  <a:pt x="11558" y="2970"/>
                  <a:pt x="11558" y="2982"/>
                  <a:pt x="11521" y="3043"/>
                </a:cubicBezTo>
                <a:cubicBezTo>
                  <a:pt x="11484" y="3117"/>
                  <a:pt x="11570" y="3105"/>
                  <a:pt x="11607" y="3142"/>
                </a:cubicBezTo>
                <a:cubicBezTo>
                  <a:pt x="11632" y="3167"/>
                  <a:pt x="11632" y="3173"/>
                  <a:pt x="11617" y="3173"/>
                </a:cubicBezTo>
                <a:cubicBezTo>
                  <a:pt x="11601" y="3173"/>
                  <a:pt x="11570" y="3167"/>
                  <a:pt x="11533" y="3167"/>
                </a:cubicBezTo>
                <a:cubicBezTo>
                  <a:pt x="11447" y="3167"/>
                  <a:pt x="11349" y="3265"/>
                  <a:pt x="11287" y="3327"/>
                </a:cubicBezTo>
                <a:cubicBezTo>
                  <a:pt x="11268" y="3346"/>
                  <a:pt x="11253" y="3353"/>
                  <a:pt x="11242" y="3353"/>
                </a:cubicBezTo>
                <a:cubicBezTo>
                  <a:pt x="11217" y="3353"/>
                  <a:pt x="11216" y="3316"/>
                  <a:pt x="11250" y="3290"/>
                </a:cubicBezTo>
                <a:cubicBezTo>
                  <a:pt x="11287" y="3253"/>
                  <a:pt x="11398" y="3105"/>
                  <a:pt x="11373" y="3056"/>
                </a:cubicBezTo>
                <a:cubicBezTo>
                  <a:pt x="11366" y="3049"/>
                  <a:pt x="11356" y="3046"/>
                  <a:pt x="11345" y="3046"/>
                </a:cubicBezTo>
                <a:cubicBezTo>
                  <a:pt x="11295" y="3046"/>
                  <a:pt x="11209" y="3100"/>
                  <a:pt x="11139" y="3130"/>
                </a:cubicBezTo>
                <a:cubicBezTo>
                  <a:pt x="11053" y="3154"/>
                  <a:pt x="11090" y="3228"/>
                  <a:pt x="11065" y="3278"/>
                </a:cubicBezTo>
                <a:cubicBezTo>
                  <a:pt x="11052" y="3295"/>
                  <a:pt x="11024" y="3301"/>
                  <a:pt x="10987" y="3301"/>
                </a:cubicBezTo>
                <a:cubicBezTo>
                  <a:pt x="10916" y="3301"/>
                  <a:pt x="10817" y="3277"/>
                  <a:pt x="10745" y="3253"/>
                </a:cubicBezTo>
                <a:cubicBezTo>
                  <a:pt x="10634" y="3228"/>
                  <a:pt x="10708" y="3216"/>
                  <a:pt x="10770" y="3216"/>
                </a:cubicBezTo>
                <a:cubicBezTo>
                  <a:pt x="10776" y="3217"/>
                  <a:pt x="10782" y="3218"/>
                  <a:pt x="10788" y="3218"/>
                </a:cubicBezTo>
                <a:cubicBezTo>
                  <a:pt x="10836" y="3218"/>
                  <a:pt x="10856" y="3174"/>
                  <a:pt x="10856" y="3130"/>
                </a:cubicBezTo>
                <a:cubicBezTo>
                  <a:pt x="10856" y="3080"/>
                  <a:pt x="10917" y="3031"/>
                  <a:pt x="10954" y="2982"/>
                </a:cubicBezTo>
                <a:cubicBezTo>
                  <a:pt x="10991" y="2945"/>
                  <a:pt x="10905" y="2896"/>
                  <a:pt x="10893" y="2859"/>
                </a:cubicBezTo>
                <a:cubicBezTo>
                  <a:pt x="10886" y="2849"/>
                  <a:pt x="10895" y="2845"/>
                  <a:pt x="10913" y="2845"/>
                </a:cubicBezTo>
                <a:cubicBezTo>
                  <a:pt x="10961" y="2845"/>
                  <a:pt x="11073" y="2871"/>
                  <a:pt x="11127" y="2871"/>
                </a:cubicBezTo>
                <a:cubicBezTo>
                  <a:pt x="11188" y="2871"/>
                  <a:pt x="11102" y="2797"/>
                  <a:pt x="10991" y="2760"/>
                </a:cubicBezTo>
                <a:cubicBezTo>
                  <a:pt x="10967" y="2752"/>
                  <a:pt x="10941" y="2748"/>
                  <a:pt x="10915" y="2748"/>
                </a:cubicBezTo>
                <a:cubicBezTo>
                  <a:pt x="10863" y="2748"/>
                  <a:pt x="10811" y="2764"/>
                  <a:pt x="10770" y="2797"/>
                </a:cubicBezTo>
                <a:cubicBezTo>
                  <a:pt x="10714" y="2803"/>
                  <a:pt x="10656" y="2806"/>
                  <a:pt x="10597" y="2806"/>
                </a:cubicBezTo>
                <a:cubicBezTo>
                  <a:pt x="10539" y="2806"/>
                  <a:pt x="10480" y="2803"/>
                  <a:pt x="10425" y="2797"/>
                </a:cubicBezTo>
                <a:cubicBezTo>
                  <a:pt x="10338" y="2797"/>
                  <a:pt x="10388" y="2822"/>
                  <a:pt x="10314" y="2859"/>
                </a:cubicBezTo>
                <a:cubicBezTo>
                  <a:pt x="10303" y="2867"/>
                  <a:pt x="10295" y="2871"/>
                  <a:pt x="10290" y="2871"/>
                </a:cubicBezTo>
                <a:cubicBezTo>
                  <a:pt x="10265" y="2871"/>
                  <a:pt x="10293" y="2791"/>
                  <a:pt x="10314" y="2760"/>
                </a:cubicBezTo>
                <a:cubicBezTo>
                  <a:pt x="10330" y="2727"/>
                  <a:pt x="10363" y="2722"/>
                  <a:pt x="10412" y="2722"/>
                </a:cubicBezTo>
                <a:cubicBezTo>
                  <a:pt x="10437" y="2722"/>
                  <a:pt x="10466" y="2723"/>
                  <a:pt x="10498" y="2723"/>
                </a:cubicBezTo>
                <a:cubicBezTo>
                  <a:pt x="10597" y="2711"/>
                  <a:pt x="10609" y="2662"/>
                  <a:pt x="10720" y="2625"/>
                </a:cubicBezTo>
                <a:cubicBezTo>
                  <a:pt x="10794" y="2600"/>
                  <a:pt x="10868" y="2575"/>
                  <a:pt x="10954" y="2563"/>
                </a:cubicBezTo>
                <a:cubicBezTo>
                  <a:pt x="11102" y="2526"/>
                  <a:pt x="11250" y="2489"/>
                  <a:pt x="11398" y="2427"/>
                </a:cubicBezTo>
                <a:cubicBezTo>
                  <a:pt x="11442" y="2413"/>
                  <a:pt x="11483" y="2406"/>
                  <a:pt x="11520" y="2406"/>
                </a:cubicBezTo>
                <a:close/>
                <a:moveTo>
                  <a:pt x="13827" y="4223"/>
                </a:moveTo>
                <a:cubicBezTo>
                  <a:pt x="13929" y="4223"/>
                  <a:pt x="14029" y="4247"/>
                  <a:pt x="14121" y="4288"/>
                </a:cubicBezTo>
                <a:cubicBezTo>
                  <a:pt x="14158" y="4313"/>
                  <a:pt x="14035" y="4313"/>
                  <a:pt x="13985" y="4313"/>
                </a:cubicBezTo>
                <a:cubicBezTo>
                  <a:pt x="13948" y="4306"/>
                  <a:pt x="13911" y="4303"/>
                  <a:pt x="13876" y="4303"/>
                </a:cubicBezTo>
                <a:cubicBezTo>
                  <a:pt x="13841" y="4303"/>
                  <a:pt x="13807" y="4306"/>
                  <a:pt x="13776" y="4313"/>
                </a:cubicBezTo>
                <a:cubicBezTo>
                  <a:pt x="13727" y="4337"/>
                  <a:pt x="13899" y="4337"/>
                  <a:pt x="13899" y="4362"/>
                </a:cubicBezTo>
                <a:cubicBezTo>
                  <a:pt x="13899" y="4399"/>
                  <a:pt x="13776" y="4448"/>
                  <a:pt x="13677" y="4460"/>
                </a:cubicBezTo>
                <a:cubicBezTo>
                  <a:pt x="13603" y="4473"/>
                  <a:pt x="13542" y="4497"/>
                  <a:pt x="13493" y="4559"/>
                </a:cubicBezTo>
                <a:cubicBezTo>
                  <a:pt x="13443" y="4596"/>
                  <a:pt x="13419" y="4658"/>
                  <a:pt x="13357" y="4670"/>
                </a:cubicBezTo>
                <a:cubicBezTo>
                  <a:pt x="13348" y="4672"/>
                  <a:pt x="13340" y="4672"/>
                  <a:pt x="13333" y="4672"/>
                </a:cubicBezTo>
                <a:cubicBezTo>
                  <a:pt x="13306" y="4672"/>
                  <a:pt x="13296" y="4661"/>
                  <a:pt x="13282" y="4661"/>
                </a:cubicBezTo>
                <a:cubicBezTo>
                  <a:pt x="13275" y="4661"/>
                  <a:pt x="13268" y="4663"/>
                  <a:pt x="13258" y="4670"/>
                </a:cubicBezTo>
                <a:cubicBezTo>
                  <a:pt x="13221" y="4682"/>
                  <a:pt x="13234" y="4719"/>
                  <a:pt x="13258" y="4731"/>
                </a:cubicBezTo>
                <a:cubicBezTo>
                  <a:pt x="13283" y="4731"/>
                  <a:pt x="13382" y="4768"/>
                  <a:pt x="13320" y="4818"/>
                </a:cubicBezTo>
                <a:cubicBezTo>
                  <a:pt x="13246" y="4879"/>
                  <a:pt x="13172" y="4867"/>
                  <a:pt x="13061" y="4892"/>
                </a:cubicBezTo>
                <a:cubicBezTo>
                  <a:pt x="12950" y="4916"/>
                  <a:pt x="13012" y="4929"/>
                  <a:pt x="13000" y="5003"/>
                </a:cubicBezTo>
                <a:cubicBezTo>
                  <a:pt x="13000" y="5064"/>
                  <a:pt x="12876" y="5113"/>
                  <a:pt x="12741" y="5138"/>
                </a:cubicBezTo>
                <a:cubicBezTo>
                  <a:pt x="12700" y="5146"/>
                  <a:pt x="12658" y="5150"/>
                  <a:pt x="12615" y="5150"/>
                </a:cubicBezTo>
                <a:cubicBezTo>
                  <a:pt x="12518" y="5150"/>
                  <a:pt x="12420" y="5128"/>
                  <a:pt x="12334" y="5076"/>
                </a:cubicBezTo>
                <a:cubicBezTo>
                  <a:pt x="12270" y="5001"/>
                  <a:pt x="12196" y="4963"/>
                  <a:pt x="12219" y="4963"/>
                </a:cubicBezTo>
                <a:cubicBezTo>
                  <a:pt x="12223" y="4963"/>
                  <a:pt x="12228" y="4964"/>
                  <a:pt x="12236" y="4966"/>
                </a:cubicBezTo>
                <a:cubicBezTo>
                  <a:pt x="12241" y="4967"/>
                  <a:pt x="12245" y="4967"/>
                  <a:pt x="12249" y="4967"/>
                </a:cubicBezTo>
                <a:cubicBezTo>
                  <a:pt x="12287" y="4967"/>
                  <a:pt x="12301" y="4931"/>
                  <a:pt x="12359" y="4931"/>
                </a:cubicBezTo>
                <a:cubicBezTo>
                  <a:pt x="12376" y="4931"/>
                  <a:pt x="12396" y="4933"/>
                  <a:pt x="12421" y="4941"/>
                </a:cubicBezTo>
                <a:cubicBezTo>
                  <a:pt x="12438" y="4949"/>
                  <a:pt x="12452" y="4952"/>
                  <a:pt x="12463" y="4952"/>
                </a:cubicBezTo>
                <a:cubicBezTo>
                  <a:pt x="12522" y="4952"/>
                  <a:pt x="12500" y="4855"/>
                  <a:pt x="12531" y="4793"/>
                </a:cubicBezTo>
                <a:cubicBezTo>
                  <a:pt x="12581" y="4719"/>
                  <a:pt x="12667" y="4744"/>
                  <a:pt x="12729" y="4707"/>
                </a:cubicBezTo>
                <a:cubicBezTo>
                  <a:pt x="12790" y="4682"/>
                  <a:pt x="12704" y="4608"/>
                  <a:pt x="12630" y="4584"/>
                </a:cubicBezTo>
                <a:cubicBezTo>
                  <a:pt x="12556" y="4547"/>
                  <a:pt x="12581" y="4522"/>
                  <a:pt x="12581" y="4460"/>
                </a:cubicBezTo>
                <a:cubicBezTo>
                  <a:pt x="12581" y="4411"/>
                  <a:pt x="12581" y="4436"/>
                  <a:pt x="12519" y="4423"/>
                </a:cubicBezTo>
                <a:cubicBezTo>
                  <a:pt x="12476" y="4413"/>
                  <a:pt x="12452" y="4345"/>
                  <a:pt x="12496" y="4345"/>
                </a:cubicBezTo>
                <a:cubicBezTo>
                  <a:pt x="12502" y="4345"/>
                  <a:pt x="12510" y="4346"/>
                  <a:pt x="12519" y="4350"/>
                </a:cubicBezTo>
                <a:cubicBezTo>
                  <a:pt x="12605" y="4374"/>
                  <a:pt x="12778" y="4448"/>
                  <a:pt x="12852" y="4473"/>
                </a:cubicBezTo>
                <a:cubicBezTo>
                  <a:pt x="12913" y="4497"/>
                  <a:pt x="12950" y="4547"/>
                  <a:pt x="13000" y="4596"/>
                </a:cubicBezTo>
                <a:cubicBezTo>
                  <a:pt x="13012" y="4605"/>
                  <a:pt x="13035" y="4609"/>
                  <a:pt x="13064" y="4609"/>
                </a:cubicBezTo>
                <a:cubicBezTo>
                  <a:pt x="13150" y="4609"/>
                  <a:pt x="13286" y="4574"/>
                  <a:pt x="13332" y="4547"/>
                </a:cubicBezTo>
                <a:cubicBezTo>
                  <a:pt x="13394" y="4510"/>
                  <a:pt x="13456" y="4460"/>
                  <a:pt x="13493" y="4399"/>
                </a:cubicBezTo>
                <a:cubicBezTo>
                  <a:pt x="13566" y="4313"/>
                  <a:pt x="13665" y="4251"/>
                  <a:pt x="13764" y="4226"/>
                </a:cubicBezTo>
                <a:cubicBezTo>
                  <a:pt x="13785" y="4224"/>
                  <a:pt x="13806" y="4223"/>
                  <a:pt x="13827" y="4223"/>
                </a:cubicBezTo>
                <a:close/>
                <a:moveTo>
                  <a:pt x="16544" y="7899"/>
                </a:moveTo>
                <a:cubicBezTo>
                  <a:pt x="16575" y="7899"/>
                  <a:pt x="16628" y="7948"/>
                  <a:pt x="16696" y="7997"/>
                </a:cubicBezTo>
                <a:cubicBezTo>
                  <a:pt x="16795" y="8046"/>
                  <a:pt x="16782" y="8108"/>
                  <a:pt x="16807" y="8145"/>
                </a:cubicBezTo>
                <a:cubicBezTo>
                  <a:pt x="16844" y="8194"/>
                  <a:pt x="16856" y="8305"/>
                  <a:pt x="16881" y="8354"/>
                </a:cubicBezTo>
                <a:cubicBezTo>
                  <a:pt x="16930" y="8416"/>
                  <a:pt x="16955" y="8502"/>
                  <a:pt x="16943" y="8576"/>
                </a:cubicBezTo>
                <a:cubicBezTo>
                  <a:pt x="16930" y="8687"/>
                  <a:pt x="17029" y="8625"/>
                  <a:pt x="17029" y="8699"/>
                </a:cubicBezTo>
                <a:cubicBezTo>
                  <a:pt x="17029" y="8871"/>
                  <a:pt x="17066" y="8773"/>
                  <a:pt x="17103" y="8884"/>
                </a:cubicBezTo>
                <a:cubicBezTo>
                  <a:pt x="17127" y="8982"/>
                  <a:pt x="17103" y="9093"/>
                  <a:pt x="17066" y="9180"/>
                </a:cubicBezTo>
                <a:cubicBezTo>
                  <a:pt x="17057" y="9198"/>
                  <a:pt x="17048" y="9205"/>
                  <a:pt x="17039" y="9205"/>
                </a:cubicBezTo>
                <a:cubicBezTo>
                  <a:pt x="17011" y="9205"/>
                  <a:pt x="16983" y="9131"/>
                  <a:pt x="16955" y="9056"/>
                </a:cubicBezTo>
                <a:cubicBezTo>
                  <a:pt x="16918" y="8958"/>
                  <a:pt x="17016" y="8871"/>
                  <a:pt x="17016" y="8798"/>
                </a:cubicBezTo>
                <a:cubicBezTo>
                  <a:pt x="17016" y="8755"/>
                  <a:pt x="17005" y="8736"/>
                  <a:pt x="16990" y="8736"/>
                </a:cubicBezTo>
                <a:cubicBezTo>
                  <a:pt x="16983" y="8736"/>
                  <a:pt x="16975" y="8740"/>
                  <a:pt x="16967" y="8748"/>
                </a:cubicBezTo>
                <a:cubicBezTo>
                  <a:pt x="16946" y="8770"/>
                  <a:pt x="16929" y="8799"/>
                  <a:pt x="16918" y="8799"/>
                </a:cubicBezTo>
                <a:cubicBezTo>
                  <a:pt x="16910" y="8799"/>
                  <a:pt x="16906" y="8783"/>
                  <a:pt x="16906" y="8736"/>
                </a:cubicBezTo>
                <a:cubicBezTo>
                  <a:pt x="16906" y="8637"/>
                  <a:pt x="16881" y="8650"/>
                  <a:pt x="16819" y="8588"/>
                </a:cubicBezTo>
                <a:cubicBezTo>
                  <a:pt x="16809" y="8575"/>
                  <a:pt x="16802" y="8570"/>
                  <a:pt x="16798" y="8570"/>
                </a:cubicBezTo>
                <a:cubicBezTo>
                  <a:pt x="16783" y="8570"/>
                  <a:pt x="16802" y="8643"/>
                  <a:pt x="16782" y="8662"/>
                </a:cubicBezTo>
                <a:cubicBezTo>
                  <a:pt x="16781" y="8662"/>
                  <a:pt x="16780" y="8662"/>
                  <a:pt x="16779" y="8662"/>
                </a:cubicBezTo>
                <a:cubicBezTo>
                  <a:pt x="16739" y="8662"/>
                  <a:pt x="16608" y="8438"/>
                  <a:pt x="16524" y="8366"/>
                </a:cubicBezTo>
                <a:lnTo>
                  <a:pt x="16524" y="8354"/>
                </a:lnTo>
                <a:cubicBezTo>
                  <a:pt x="16450" y="8280"/>
                  <a:pt x="16524" y="8280"/>
                  <a:pt x="16573" y="8243"/>
                </a:cubicBezTo>
                <a:cubicBezTo>
                  <a:pt x="16602" y="8221"/>
                  <a:pt x="16588" y="8216"/>
                  <a:pt x="16558" y="8216"/>
                </a:cubicBezTo>
                <a:cubicBezTo>
                  <a:pt x="16538" y="8216"/>
                  <a:pt x="16511" y="8218"/>
                  <a:pt x="16487" y="8218"/>
                </a:cubicBezTo>
                <a:cubicBezTo>
                  <a:pt x="16437" y="8218"/>
                  <a:pt x="16450" y="8095"/>
                  <a:pt x="16474" y="8046"/>
                </a:cubicBezTo>
                <a:cubicBezTo>
                  <a:pt x="16499" y="7997"/>
                  <a:pt x="16487" y="7947"/>
                  <a:pt x="16524" y="7910"/>
                </a:cubicBezTo>
                <a:cubicBezTo>
                  <a:pt x="16529" y="7903"/>
                  <a:pt x="16536" y="7899"/>
                  <a:pt x="16544" y="7899"/>
                </a:cubicBezTo>
                <a:close/>
                <a:moveTo>
                  <a:pt x="21750" y="11406"/>
                </a:moveTo>
                <a:cubicBezTo>
                  <a:pt x="21757" y="11406"/>
                  <a:pt x="21764" y="11407"/>
                  <a:pt x="21773" y="11410"/>
                </a:cubicBezTo>
                <a:cubicBezTo>
                  <a:pt x="21797" y="11422"/>
                  <a:pt x="21834" y="11447"/>
                  <a:pt x="21846" y="11471"/>
                </a:cubicBezTo>
                <a:cubicBezTo>
                  <a:pt x="21859" y="11508"/>
                  <a:pt x="21871" y="11533"/>
                  <a:pt x="21871" y="11570"/>
                </a:cubicBezTo>
                <a:cubicBezTo>
                  <a:pt x="21846" y="11644"/>
                  <a:pt x="21809" y="11693"/>
                  <a:pt x="21748" y="11730"/>
                </a:cubicBezTo>
                <a:cubicBezTo>
                  <a:pt x="21705" y="11736"/>
                  <a:pt x="21659" y="11739"/>
                  <a:pt x="21612" y="11739"/>
                </a:cubicBezTo>
                <a:cubicBezTo>
                  <a:pt x="21566" y="11739"/>
                  <a:pt x="21520" y="11736"/>
                  <a:pt x="21477" y="11730"/>
                </a:cubicBezTo>
                <a:cubicBezTo>
                  <a:pt x="21462" y="11724"/>
                  <a:pt x="21445" y="11722"/>
                  <a:pt x="21425" y="11722"/>
                </a:cubicBezTo>
                <a:cubicBezTo>
                  <a:pt x="21361" y="11722"/>
                  <a:pt x="21275" y="11748"/>
                  <a:pt x="21218" y="11767"/>
                </a:cubicBezTo>
                <a:lnTo>
                  <a:pt x="21181" y="11767"/>
                </a:lnTo>
                <a:cubicBezTo>
                  <a:pt x="21119" y="11767"/>
                  <a:pt x="21070" y="11767"/>
                  <a:pt x="21058" y="11730"/>
                </a:cubicBezTo>
                <a:cubicBezTo>
                  <a:pt x="21046" y="11705"/>
                  <a:pt x="21169" y="11533"/>
                  <a:pt x="21243" y="11521"/>
                </a:cubicBezTo>
                <a:cubicBezTo>
                  <a:pt x="21341" y="11508"/>
                  <a:pt x="21452" y="11496"/>
                  <a:pt x="21551" y="11471"/>
                </a:cubicBezTo>
                <a:cubicBezTo>
                  <a:pt x="21569" y="11465"/>
                  <a:pt x="21581" y="11463"/>
                  <a:pt x="21588" y="11463"/>
                </a:cubicBezTo>
                <a:cubicBezTo>
                  <a:pt x="21612" y="11463"/>
                  <a:pt x="21600" y="11484"/>
                  <a:pt x="21637" y="11484"/>
                </a:cubicBezTo>
                <a:cubicBezTo>
                  <a:pt x="21681" y="11484"/>
                  <a:pt x="21695" y="11406"/>
                  <a:pt x="21750" y="11406"/>
                </a:cubicBezTo>
                <a:close/>
                <a:moveTo>
                  <a:pt x="19080" y="9740"/>
                </a:moveTo>
                <a:cubicBezTo>
                  <a:pt x="19083" y="9740"/>
                  <a:pt x="19085" y="9742"/>
                  <a:pt x="19086" y="9746"/>
                </a:cubicBezTo>
                <a:cubicBezTo>
                  <a:pt x="19086" y="9796"/>
                  <a:pt x="19111" y="9820"/>
                  <a:pt x="19197" y="9820"/>
                </a:cubicBezTo>
                <a:cubicBezTo>
                  <a:pt x="19243" y="9820"/>
                  <a:pt x="19296" y="9812"/>
                  <a:pt x="19344" y="9812"/>
                </a:cubicBezTo>
                <a:cubicBezTo>
                  <a:pt x="19400" y="9812"/>
                  <a:pt x="19449" y="9823"/>
                  <a:pt x="19468" y="9870"/>
                </a:cubicBezTo>
                <a:cubicBezTo>
                  <a:pt x="19505" y="9943"/>
                  <a:pt x="19530" y="10079"/>
                  <a:pt x="19592" y="10091"/>
                </a:cubicBezTo>
                <a:cubicBezTo>
                  <a:pt x="19653" y="10091"/>
                  <a:pt x="19789" y="10104"/>
                  <a:pt x="19801" y="10178"/>
                </a:cubicBezTo>
                <a:cubicBezTo>
                  <a:pt x="19801" y="10251"/>
                  <a:pt x="19875" y="10424"/>
                  <a:pt x="19875" y="10486"/>
                </a:cubicBezTo>
                <a:cubicBezTo>
                  <a:pt x="19875" y="10596"/>
                  <a:pt x="19949" y="10695"/>
                  <a:pt x="20048" y="10720"/>
                </a:cubicBezTo>
                <a:cubicBezTo>
                  <a:pt x="20195" y="10757"/>
                  <a:pt x="20590" y="10781"/>
                  <a:pt x="20688" y="10818"/>
                </a:cubicBezTo>
                <a:cubicBezTo>
                  <a:pt x="20774" y="10855"/>
                  <a:pt x="20799" y="10917"/>
                  <a:pt x="20873" y="11003"/>
                </a:cubicBezTo>
                <a:cubicBezTo>
                  <a:pt x="20935" y="11089"/>
                  <a:pt x="21021" y="11188"/>
                  <a:pt x="20984" y="11225"/>
                </a:cubicBezTo>
                <a:cubicBezTo>
                  <a:pt x="20964" y="11245"/>
                  <a:pt x="20943" y="11308"/>
                  <a:pt x="20909" y="11308"/>
                </a:cubicBezTo>
                <a:cubicBezTo>
                  <a:pt x="20902" y="11308"/>
                  <a:pt x="20894" y="11305"/>
                  <a:pt x="20885" y="11299"/>
                </a:cubicBezTo>
                <a:cubicBezTo>
                  <a:pt x="20832" y="11267"/>
                  <a:pt x="20604" y="11087"/>
                  <a:pt x="20575" y="11087"/>
                </a:cubicBezTo>
                <a:cubicBezTo>
                  <a:pt x="20570" y="11087"/>
                  <a:pt x="20571" y="11092"/>
                  <a:pt x="20577" y="11102"/>
                </a:cubicBezTo>
                <a:cubicBezTo>
                  <a:pt x="20614" y="11176"/>
                  <a:pt x="20676" y="11237"/>
                  <a:pt x="20639" y="11286"/>
                </a:cubicBezTo>
                <a:cubicBezTo>
                  <a:pt x="20602" y="11348"/>
                  <a:pt x="20577" y="11422"/>
                  <a:pt x="20577" y="11496"/>
                </a:cubicBezTo>
                <a:cubicBezTo>
                  <a:pt x="20590" y="11582"/>
                  <a:pt x="20577" y="11668"/>
                  <a:pt x="20540" y="11755"/>
                </a:cubicBezTo>
                <a:cubicBezTo>
                  <a:pt x="20491" y="11792"/>
                  <a:pt x="20442" y="11829"/>
                  <a:pt x="20380" y="11866"/>
                </a:cubicBezTo>
                <a:cubicBezTo>
                  <a:pt x="20380" y="11866"/>
                  <a:pt x="20368" y="11866"/>
                  <a:pt x="20368" y="11841"/>
                </a:cubicBezTo>
                <a:cubicBezTo>
                  <a:pt x="20356" y="11779"/>
                  <a:pt x="20343" y="11718"/>
                  <a:pt x="20343" y="11644"/>
                </a:cubicBezTo>
                <a:cubicBezTo>
                  <a:pt x="20343" y="11610"/>
                  <a:pt x="20323" y="11505"/>
                  <a:pt x="20291" y="11505"/>
                </a:cubicBezTo>
                <a:cubicBezTo>
                  <a:pt x="20288" y="11505"/>
                  <a:pt x="20285" y="11506"/>
                  <a:pt x="20282" y="11508"/>
                </a:cubicBezTo>
                <a:cubicBezTo>
                  <a:pt x="20239" y="11530"/>
                  <a:pt x="20149" y="11626"/>
                  <a:pt x="20102" y="11626"/>
                </a:cubicBezTo>
                <a:cubicBezTo>
                  <a:pt x="20095" y="11626"/>
                  <a:pt x="20089" y="11624"/>
                  <a:pt x="20084" y="11619"/>
                </a:cubicBezTo>
                <a:cubicBezTo>
                  <a:pt x="20035" y="11570"/>
                  <a:pt x="19998" y="11570"/>
                  <a:pt x="20048" y="11521"/>
                </a:cubicBezTo>
                <a:cubicBezTo>
                  <a:pt x="20097" y="11471"/>
                  <a:pt x="20195" y="11348"/>
                  <a:pt x="20183" y="11274"/>
                </a:cubicBezTo>
                <a:cubicBezTo>
                  <a:pt x="20158" y="11188"/>
                  <a:pt x="20183" y="11102"/>
                  <a:pt x="20109" y="11052"/>
                </a:cubicBezTo>
                <a:cubicBezTo>
                  <a:pt x="20045" y="11010"/>
                  <a:pt x="19899" y="10922"/>
                  <a:pt x="19837" y="10922"/>
                </a:cubicBezTo>
                <a:cubicBezTo>
                  <a:pt x="19827" y="10922"/>
                  <a:pt x="19819" y="10924"/>
                  <a:pt x="19813" y="10929"/>
                </a:cubicBezTo>
                <a:cubicBezTo>
                  <a:pt x="19789" y="10966"/>
                  <a:pt x="19752" y="11003"/>
                  <a:pt x="19715" y="11028"/>
                </a:cubicBezTo>
                <a:cubicBezTo>
                  <a:pt x="19668" y="11063"/>
                  <a:pt x="19710" y="11176"/>
                  <a:pt x="19672" y="11176"/>
                </a:cubicBezTo>
                <a:cubicBezTo>
                  <a:pt x="19670" y="11176"/>
                  <a:pt x="19668" y="11176"/>
                  <a:pt x="19666" y="11176"/>
                </a:cubicBezTo>
                <a:cubicBezTo>
                  <a:pt x="19641" y="11151"/>
                  <a:pt x="19604" y="11151"/>
                  <a:pt x="19579" y="11151"/>
                </a:cubicBezTo>
                <a:cubicBezTo>
                  <a:pt x="19530" y="11225"/>
                  <a:pt x="19493" y="11311"/>
                  <a:pt x="19468" y="11385"/>
                </a:cubicBezTo>
                <a:cubicBezTo>
                  <a:pt x="19444" y="11484"/>
                  <a:pt x="19431" y="11570"/>
                  <a:pt x="19431" y="11668"/>
                </a:cubicBezTo>
                <a:cubicBezTo>
                  <a:pt x="19444" y="11730"/>
                  <a:pt x="19493" y="12013"/>
                  <a:pt x="19456" y="12075"/>
                </a:cubicBezTo>
                <a:cubicBezTo>
                  <a:pt x="19419" y="12137"/>
                  <a:pt x="19333" y="12223"/>
                  <a:pt x="19308" y="12223"/>
                </a:cubicBezTo>
                <a:cubicBezTo>
                  <a:pt x="19284" y="12223"/>
                  <a:pt x="19232" y="12261"/>
                  <a:pt x="19200" y="12261"/>
                </a:cubicBezTo>
                <a:cubicBezTo>
                  <a:pt x="19184" y="12261"/>
                  <a:pt x="19173" y="12252"/>
                  <a:pt x="19173" y="12223"/>
                </a:cubicBezTo>
                <a:cubicBezTo>
                  <a:pt x="19173" y="12149"/>
                  <a:pt x="19111" y="12001"/>
                  <a:pt x="19111" y="11915"/>
                </a:cubicBezTo>
                <a:cubicBezTo>
                  <a:pt x="19123" y="11755"/>
                  <a:pt x="19136" y="11582"/>
                  <a:pt x="19173" y="11410"/>
                </a:cubicBezTo>
                <a:cubicBezTo>
                  <a:pt x="19193" y="11327"/>
                  <a:pt x="19214" y="11226"/>
                  <a:pt x="19191" y="11226"/>
                </a:cubicBezTo>
                <a:cubicBezTo>
                  <a:pt x="19186" y="11226"/>
                  <a:pt x="19180" y="11229"/>
                  <a:pt x="19173" y="11237"/>
                </a:cubicBezTo>
                <a:cubicBezTo>
                  <a:pt x="19140" y="11270"/>
                  <a:pt x="19096" y="11314"/>
                  <a:pt x="19081" y="11314"/>
                </a:cubicBezTo>
                <a:cubicBezTo>
                  <a:pt x="19074" y="11314"/>
                  <a:pt x="19074" y="11303"/>
                  <a:pt x="19086" y="11274"/>
                </a:cubicBezTo>
                <a:cubicBezTo>
                  <a:pt x="19136" y="11151"/>
                  <a:pt x="19197" y="11028"/>
                  <a:pt x="19271" y="10929"/>
                </a:cubicBezTo>
                <a:cubicBezTo>
                  <a:pt x="19321" y="10880"/>
                  <a:pt x="19296" y="10892"/>
                  <a:pt x="19407" y="10868"/>
                </a:cubicBezTo>
                <a:cubicBezTo>
                  <a:pt x="19521" y="10856"/>
                  <a:pt x="19592" y="10792"/>
                  <a:pt x="19690" y="10792"/>
                </a:cubicBezTo>
                <a:cubicBezTo>
                  <a:pt x="19698" y="10792"/>
                  <a:pt x="19706" y="10793"/>
                  <a:pt x="19715" y="10794"/>
                </a:cubicBezTo>
                <a:cubicBezTo>
                  <a:pt x="19793" y="10801"/>
                  <a:pt x="19917" y="10829"/>
                  <a:pt x="19984" y="10829"/>
                </a:cubicBezTo>
                <a:cubicBezTo>
                  <a:pt x="20021" y="10829"/>
                  <a:pt x="20041" y="10820"/>
                  <a:pt x="20023" y="10794"/>
                </a:cubicBezTo>
                <a:cubicBezTo>
                  <a:pt x="19986" y="10732"/>
                  <a:pt x="19961" y="10683"/>
                  <a:pt x="19924" y="10670"/>
                </a:cubicBezTo>
                <a:cubicBezTo>
                  <a:pt x="19911" y="10670"/>
                  <a:pt x="19875" y="10681"/>
                  <a:pt x="19846" y="10681"/>
                </a:cubicBezTo>
                <a:cubicBezTo>
                  <a:pt x="19821" y="10681"/>
                  <a:pt x="19801" y="10674"/>
                  <a:pt x="19801" y="10646"/>
                </a:cubicBezTo>
                <a:cubicBezTo>
                  <a:pt x="19801" y="10572"/>
                  <a:pt x="19813" y="10535"/>
                  <a:pt x="19764" y="10535"/>
                </a:cubicBezTo>
                <a:cubicBezTo>
                  <a:pt x="19703" y="10547"/>
                  <a:pt x="19407" y="10633"/>
                  <a:pt x="19345" y="10633"/>
                </a:cubicBezTo>
                <a:cubicBezTo>
                  <a:pt x="19259" y="10596"/>
                  <a:pt x="19173" y="10547"/>
                  <a:pt x="19099" y="10486"/>
                </a:cubicBezTo>
                <a:cubicBezTo>
                  <a:pt x="19049" y="10449"/>
                  <a:pt x="18963" y="10461"/>
                  <a:pt x="18988" y="10436"/>
                </a:cubicBezTo>
                <a:cubicBezTo>
                  <a:pt x="19013" y="10399"/>
                  <a:pt x="19148" y="10276"/>
                  <a:pt x="19099" y="10276"/>
                </a:cubicBezTo>
                <a:cubicBezTo>
                  <a:pt x="19013" y="10313"/>
                  <a:pt x="18926" y="10350"/>
                  <a:pt x="18865" y="10412"/>
                </a:cubicBezTo>
                <a:cubicBezTo>
                  <a:pt x="18803" y="10449"/>
                  <a:pt x="18741" y="10473"/>
                  <a:pt x="18680" y="10498"/>
                </a:cubicBezTo>
                <a:cubicBezTo>
                  <a:pt x="18648" y="10519"/>
                  <a:pt x="18616" y="10577"/>
                  <a:pt x="18553" y="10577"/>
                </a:cubicBezTo>
                <a:cubicBezTo>
                  <a:pt x="18543" y="10577"/>
                  <a:pt x="18532" y="10575"/>
                  <a:pt x="18520" y="10572"/>
                </a:cubicBezTo>
                <a:cubicBezTo>
                  <a:pt x="18433" y="10560"/>
                  <a:pt x="18421" y="10473"/>
                  <a:pt x="18372" y="10473"/>
                </a:cubicBezTo>
                <a:cubicBezTo>
                  <a:pt x="18335" y="10483"/>
                  <a:pt x="18241" y="10527"/>
                  <a:pt x="18187" y="10527"/>
                </a:cubicBezTo>
                <a:cubicBezTo>
                  <a:pt x="18170" y="10527"/>
                  <a:pt x="18156" y="10522"/>
                  <a:pt x="18150" y="10510"/>
                </a:cubicBezTo>
                <a:cubicBezTo>
                  <a:pt x="18138" y="10473"/>
                  <a:pt x="18372" y="10276"/>
                  <a:pt x="18470" y="10215"/>
                </a:cubicBezTo>
                <a:lnTo>
                  <a:pt x="18668" y="10104"/>
                </a:lnTo>
                <a:cubicBezTo>
                  <a:pt x="18717" y="10079"/>
                  <a:pt x="18766" y="10042"/>
                  <a:pt x="18815" y="9993"/>
                </a:cubicBezTo>
                <a:cubicBezTo>
                  <a:pt x="18865" y="9931"/>
                  <a:pt x="18889" y="9943"/>
                  <a:pt x="18939" y="9894"/>
                </a:cubicBezTo>
                <a:cubicBezTo>
                  <a:pt x="18993" y="9851"/>
                  <a:pt x="19057" y="9740"/>
                  <a:pt x="19080" y="9740"/>
                </a:cubicBezTo>
                <a:close/>
                <a:moveTo>
                  <a:pt x="21181" y="11890"/>
                </a:moveTo>
                <a:cubicBezTo>
                  <a:pt x="21206" y="11890"/>
                  <a:pt x="21218" y="11890"/>
                  <a:pt x="21218" y="11903"/>
                </a:cubicBezTo>
                <a:cubicBezTo>
                  <a:pt x="21169" y="12038"/>
                  <a:pt x="20898" y="12149"/>
                  <a:pt x="20725" y="12260"/>
                </a:cubicBezTo>
                <a:cubicBezTo>
                  <a:pt x="20640" y="12311"/>
                  <a:pt x="20537" y="12338"/>
                  <a:pt x="20433" y="12338"/>
                </a:cubicBezTo>
                <a:cubicBezTo>
                  <a:pt x="20387" y="12338"/>
                  <a:pt x="20340" y="12333"/>
                  <a:pt x="20294" y="12321"/>
                </a:cubicBezTo>
                <a:cubicBezTo>
                  <a:pt x="20195" y="12272"/>
                  <a:pt x="20134" y="12223"/>
                  <a:pt x="20146" y="12174"/>
                </a:cubicBezTo>
                <a:cubicBezTo>
                  <a:pt x="20167" y="12132"/>
                  <a:pt x="20265" y="12039"/>
                  <a:pt x="20282" y="12039"/>
                </a:cubicBezTo>
                <a:cubicBezTo>
                  <a:pt x="20285" y="12039"/>
                  <a:pt x="20286" y="12042"/>
                  <a:pt x="20282" y="12050"/>
                </a:cubicBezTo>
                <a:cubicBezTo>
                  <a:pt x="20257" y="12063"/>
                  <a:pt x="20257" y="12087"/>
                  <a:pt x="20269" y="12112"/>
                </a:cubicBezTo>
                <a:cubicBezTo>
                  <a:pt x="20282" y="12149"/>
                  <a:pt x="20306" y="12174"/>
                  <a:pt x="20331" y="12186"/>
                </a:cubicBezTo>
                <a:cubicBezTo>
                  <a:pt x="20337" y="12188"/>
                  <a:pt x="20343" y="12190"/>
                  <a:pt x="20349" y="12190"/>
                </a:cubicBezTo>
                <a:cubicBezTo>
                  <a:pt x="20441" y="12190"/>
                  <a:pt x="20604" y="11963"/>
                  <a:pt x="20639" y="11952"/>
                </a:cubicBezTo>
                <a:cubicBezTo>
                  <a:pt x="20644" y="11950"/>
                  <a:pt x="20650" y="11949"/>
                  <a:pt x="20656" y="11949"/>
                </a:cubicBezTo>
                <a:cubicBezTo>
                  <a:pt x="20697" y="11949"/>
                  <a:pt x="20760" y="11978"/>
                  <a:pt x="20824" y="11989"/>
                </a:cubicBezTo>
                <a:cubicBezTo>
                  <a:pt x="20832" y="11992"/>
                  <a:pt x="20840" y="11993"/>
                  <a:pt x="20847" y="11993"/>
                </a:cubicBezTo>
                <a:cubicBezTo>
                  <a:pt x="20909" y="11993"/>
                  <a:pt x="20952" y="11914"/>
                  <a:pt x="20996" y="11903"/>
                </a:cubicBezTo>
                <a:cubicBezTo>
                  <a:pt x="21058" y="11890"/>
                  <a:pt x="21119" y="11890"/>
                  <a:pt x="21181" y="11890"/>
                </a:cubicBezTo>
                <a:close/>
                <a:moveTo>
                  <a:pt x="17460" y="0"/>
                </a:moveTo>
                <a:cubicBezTo>
                  <a:pt x="17411" y="0"/>
                  <a:pt x="17325" y="0"/>
                  <a:pt x="17325" y="62"/>
                </a:cubicBezTo>
                <a:cubicBezTo>
                  <a:pt x="17325" y="111"/>
                  <a:pt x="17337" y="123"/>
                  <a:pt x="17300" y="123"/>
                </a:cubicBezTo>
                <a:cubicBezTo>
                  <a:pt x="17251" y="123"/>
                  <a:pt x="17152" y="185"/>
                  <a:pt x="17251" y="185"/>
                </a:cubicBezTo>
                <a:cubicBezTo>
                  <a:pt x="17349" y="185"/>
                  <a:pt x="17374" y="222"/>
                  <a:pt x="17337" y="222"/>
                </a:cubicBezTo>
                <a:cubicBezTo>
                  <a:pt x="17300" y="222"/>
                  <a:pt x="17312" y="234"/>
                  <a:pt x="17300" y="259"/>
                </a:cubicBezTo>
                <a:cubicBezTo>
                  <a:pt x="17291" y="277"/>
                  <a:pt x="17269" y="288"/>
                  <a:pt x="17243" y="288"/>
                </a:cubicBezTo>
                <a:cubicBezTo>
                  <a:pt x="17233" y="288"/>
                  <a:pt x="17224" y="287"/>
                  <a:pt x="17214" y="283"/>
                </a:cubicBezTo>
                <a:cubicBezTo>
                  <a:pt x="17194" y="270"/>
                  <a:pt x="17175" y="254"/>
                  <a:pt x="17153" y="254"/>
                </a:cubicBezTo>
                <a:cubicBezTo>
                  <a:pt x="17134" y="254"/>
                  <a:pt x="17114" y="267"/>
                  <a:pt x="17090" y="308"/>
                </a:cubicBezTo>
                <a:cubicBezTo>
                  <a:pt x="17029" y="407"/>
                  <a:pt x="17004" y="505"/>
                  <a:pt x="17029" y="530"/>
                </a:cubicBezTo>
                <a:cubicBezTo>
                  <a:pt x="17078" y="567"/>
                  <a:pt x="17127" y="592"/>
                  <a:pt x="17177" y="616"/>
                </a:cubicBezTo>
                <a:cubicBezTo>
                  <a:pt x="17189" y="628"/>
                  <a:pt x="17189" y="628"/>
                  <a:pt x="17127" y="653"/>
                </a:cubicBezTo>
                <a:cubicBezTo>
                  <a:pt x="17078" y="690"/>
                  <a:pt x="17041" y="752"/>
                  <a:pt x="17041" y="826"/>
                </a:cubicBezTo>
                <a:cubicBezTo>
                  <a:pt x="17078" y="924"/>
                  <a:pt x="17152" y="1010"/>
                  <a:pt x="17238" y="1072"/>
                </a:cubicBezTo>
                <a:cubicBezTo>
                  <a:pt x="17273" y="1072"/>
                  <a:pt x="17330" y="1159"/>
                  <a:pt x="17377" y="1159"/>
                </a:cubicBezTo>
                <a:cubicBezTo>
                  <a:pt x="17380" y="1159"/>
                  <a:pt x="17383" y="1159"/>
                  <a:pt x="17386" y="1158"/>
                </a:cubicBezTo>
                <a:cubicBezTo>
                  <a:pt x="17422" y="1149"/>
                  <a:pt x="17445" y="1120"/>
                  <a:pt x="17475" y="1120"/>
                </a:cubicBezTo>
                <a:cubicBezTo>
                  <a:pt x="17485" y="1120"/>
                  <a:pt x="17496" y="1124"/>
                  <a:pt x="17509" y="1134"/>
                </a:cubicBezTo>
                <a:cubicBezTo>
                  <a:pt x="17546" y="1183"/>
                  <a:pt x="17583" y="1220"/>
                  <a:pt x="17633" y="1245"/>
                </a:cubicBezTo>
                <a:cubicBezTo>
                  <a:pt x="17694" y="1257"/>
                  <a:pt x="17706" y="1282"/>
                  <a:pt x="17645" y="1294"/>
                </a:cubicBezTo>
                <a:cubicBezTo>
                  <a:pt x="17596" y="1294"/>
                  <a:pt x="17583" y="1294"/>
                  <a:pt x="17583" y="1343"/>
                </a:cubicBezTo>
                <a:cubicBezTo>
                  <a:pt x="17608" y="1392"/>
                  <a:pt x="17583" y="1442"/>
                  <a:pt x="17546" y="1454"/>
                </a:cubicBezTo>
                <a:cubicBezTo>
                  <a:pt x="17511" y="1478"/>
                  <a:pt x="17487" y="1603"/>
                  <a:pt x="17539" y="1603"/>
                </a:cubicBezTo>
                <a:cubicBezTo>
                  <a:pt x="17541" y="1603"/>
                  <a:pt x="17544" y="1602"/>
                  <a:pt x="17546" y="1602"/>
                </a:cubicBezTo>
                <a:cubicBezTo>
                  <a:pt x="17608" y="1590"/>
                  <a:pt x="17670" y="1565"/>
                  <a:pt x="17657" y="1516"/>
                </a:cubicBezTo>
                <a:cubicBezTo>
                  <a:pt x="17649" y="1474"/>
                  <a:pt x="17680" y="1449"/>
                  <a:pt x="17705" y="1449"/>
                </a:cubicBezTo>
                <a:cubicBezTo>
                  <a:pt x="17717" y="1449"/>
                  <a:pt x="17727" y="1454"/>
                  <a:pt x="17731" y="1466"/>
                </a:cubicBezTo>
                <a:cubicBezTo>
                  <a:pt x="17756" y="1516"/>
                  <a:pt x="17731" y="1651"/>
                  <a:pt x="17694" y="1688"/>
                </a:cubicBezTo>
                <a:cubicBezTo>
                  <a:pt x="17645" y="1713"/>
                  <a:pt x="17583" y="1750"/>
                  <a:pt x="17571" y="1799"/>
                </a:cubicBezTo>
                <a:cubicBezTo>
                  <a:pt x="17571" y="1848"/>
                  <a:pt x="17522" y="1885"/>
                  <a:pt x="17472" y="1885"/>
                </a:cubicBezTo>
                <a:cubicBezTo>
                  <a:pt x="17423" y="1898"/>
                  <a:pt x="17300" y="1910"/>
                  <a:pt x="17288" y="1984"/>
                </a:cubicBezTo>
                <a:cubicBezTo>
                  <a:pt x="17288" y="2045"/>
                  <a:pt x="17226" y="2045"/>
                  <a:pt x="17251" y="2070"/>
                </a:cubicBezTo>
                <a:cubicBezTo>
                  <a:pt x="17288" y="2107"/>
                  <a:pt x="17349" y="2169"/>
                  <a:pt x="17349" y="2230"/>
                </a:cubicBezTo>
                <a:cubicBezTo>
                  <a:pt x="17349" y="2279"/>
                  <a:pt x="17349" y="2312"/>
                  <a:pt x="17319" y="2312"/>
                </a:cubicBezTo>
                <a:cubicBezTo>
                  <a:pt x="17311" y="2312"/>
                  <a:pt x="17301" y="2309"/>
                  <a:pt x="17288" y="2304"/>
                </a:cubicBezTo>
                <a:cubicBezTo>
                  <a:pt x="17249" y="2275"/>
                  <a:pt x="17248" y="2231"/>
                  <a:pt x="17232" y="2231"/>
                </a:cubicBezTo>
                <a:cubicBezTo>
                  <a:pt x="17227" y="2231"/>
                  <a:pt x="17222" y="2235"/>
                  <a:pt x="17214" y="2243"/>
                </a:cubicBezTo>
                <a:cubicBezTo>
                  <a:pt x="17192" y="2264"/>
                  <a:pt x="17179" y="2277"/>
                  <a:pt x="17164" y="2277"/>
                </a:cubicBezTo>
                <a:cubicBezTo>
                  <a:pt x="17154" y="2277"/>
                  <a:pt x="17143" y="2270"/>
                  <a:pt x="17127" y="2255"/>
                </a:cubicBezTo>
                <a:cubicBezTo>
                  <a:pt x="17090" y="2218"/>
                  <a:pt x="17016" y="2193"/>
                  <a:pt x="17066" y="2132"/>
                </a:cubicBezTo>
                <a:cubicBezTo>
                  <a:pt x="17090" y="2095"/>
                  <a:pt x="17115" y="2033"/>
                  <a:pt x="17115" y="1984"/>
                </a:cubicBezTo>
                <a:cubicBezTo>
                  <a:pt x="17115" y="1935"/>
                  <a:pt x="17152" y="1885"/>
                  <a:pt x="17152" y="1848"/>
                </a:cubicBezTo>
                <a:cubicBezTo>
                  <a:pt x="17152" y="1835"/>
                  <a:pt x="17148" y="1825"/>
                  <a:pt x="17139" y="1825"/>
                </a:cubicBezTo>
                <a:cubicBezTo>
                  <a:pt x="17131" y="1825"/>
                  <a:pt x="17119" y="1832"/>
                  <a:pt x="17103" y="1848"/>
                </a:cubicBezTo>
                <a:cubicBezTo>
                  <a:pt x="17079" y="1872"/>
                  <a:pt x="17060" y="1891"/>
                  <a:pt x="17043" y="1891"/>
                </a:cubicBezTo>
                <a:cubicBezTo>
                  <a:pt x="17034" y="1891"/>
                  <a:pt x="17025" y="1886"/>
                  <a:pt x="17016" y="1873"/>
                </a:cubicBezTo>
                <a:cubicBezTo>
                  <a:pt x="17004" y="1824"/>
                  <a:pt x="16955" y="1836"/>
                  <a:pt x="16918" y="1787"/>
                </a:cubicBezTo>
                <a:cubicBezTo>
                  <a:pt x="16881" y="1737"/>
                  <a:pt x="16819" y="1700"/>
                  <a:pt x="16758" y="1688"/>
                </a:cubicBezTo>
                <a:cubicBezTo>
                  <a:pt x="16721" y="1688"/>
                  <a:pt x="16708" y="1762"/>
                  <a:pt x="16659" y="1762"/>
                </a:cubicBezTo>
                <a:cubicBezTo>
                  <a:pt x="16635" y="1762"/>
                  <a:pt x="16610" y="1750"/>
                  <a:pt x="16573" y="1737"/>
                </a:cubicBezTo>
                <a:cubicBezTo>
                  <a:pt x="16570" y="1734"/>
                  <a:pt x="16566" y="1733"/>
                  <a:pt x="16562" y="1733"/>
                </a:cubicBezTo>
                <a:cubicBezTo>
                  <a:pt x="16550" y="1733"/>
                  <a:pt x="16536" y="1747"/>
                  <a:pt x="16536" y="1774"/>
                </a:cubicBezTo>
                <a:cubicBezTo>
                  <a:pt x="16548" y="1824"/>
                  <a:pt x="16573" y="1799"/>
                  <a:pt x="16585" y="1848"/>
                </a:cubicBezTo>
                <a:cubicBezTo>
                  <a:pt x="16598" y="1910"/>
                  <a:pt x="16647" y="1947"/>
                  <a:pt x="16708" y="1947"/>
                </a:cubicBezTo>
                <a:cubicBezTo>
                  <a:pt x="16782" y="1947"/>
                  <a:pt x="16844" y="1972"/>
                  <a:pt x="16881" y="2033"/>
                </a:cubicBezTo>
                <a:cubicBezTo>
                  <a:pt x="16893" y="2082"/>
                  <a:pt x="16930" y="2132"/>
                  <a:pt x="16844" y="2132"/>
                </a:cubicBezTo>
                <a:cubicBezTo>
                  <a:pt x="16758" y="2132"/>
                  <a:pt x="16671" y="2008"/>
                  <a:pt x="16622" y="1984"/>
                </a:cubicBezTo>
                <a:cubicBezTo>
                  <a:pt x="16601" y="1968"/>
                  <a:pt x="16589" y="1959"/>
                  <a:pt x="16577" y="1959"/>
                </a:cubicBezTo>
                <a:cubicBezTo>
                  <a:pt x="16561" y="1959"/>
                  <a:pt x="16546" y="1974"/>
                  <a:pt x="16511" y="2008"/>
                </a:cubicBezTo>
                <a:cubicBezTo>
                  <a:pt x="16487" y="2028"/>
                  <a:pt x="16466" y="2034"/>
                  <a:pt x="16444" y="2034"/>
                </a:cubicBezTo>
                <a:cubicBezTo>
                  <a:pt x="16410" y="2034"/>
                  <a:pt x="16373" y="2021"/>
                  <a:pt x="16314" y="2021"/>
                </a:cubicBezTo>
                <a:cubicBezTo>
                  <a:pt x="16303" y="2019"/>
                  <a:pt x="16291" y="2019"/>
                  <a:pt x="16277" y="2019"/>
                </a:cubicBezTo>
                <a:cubicBezTo>
                  <a:pt x="16170" y="2019"/>
                  <a:pt x="15995" y="2058"/>
                  <a:pt x="15908" y="2058"/>
                </a:cubicBezTo>
                <a:cubicBezTo>
                  <a:pt x="15797" y="2058"/>
                  <a:pt x="15686" y="2045"/>
                  <a:pt x="15575" y="1996"/>
                </a:cubicBezTo>
                <a:cubicBezTo>
                  <a:pt x="15427" y="1922"/>
                  <a:pt x="15267" y="1922"/>
                  <a:pt x="15205" y="1885"/>
                </a:cubicBezTo>
                <a:cubicBezTo>
                  <a:pt x="15144" y="1848"/>
                  <a:pt x="14983" y="1836"/>
                  <a:pt x="14946" y="1750"/>
                </a:cubicBezTo>
                <a:cubicBezTo>
                  <a:pt x="14910" y="1663"/>
                  <a:pt x="14922" y="1540"/>
                  <a:pt x="14811" y="1516"/>
                </a:cubicBezTo>
                <a:cubicBezTo>
                  <a:pt x="14688" y="1528"/>
                  <a:pt x="14565" y="1553"/>
                  <a:pt x="14441" y="1602"/>
                </a:cubicBezTo>
                <a:cubicBezTo>
                  <a:pt x="14343" y="1614"/>
                  <a:pt x="14256" y="1627"/>
                  <a:pt x="14220" y="1676"/>
                </a:cubicBezTo>
                <a:cubicBezTo>
                  <a:pt x="14183" y="1725"/>
                  <a:pt x="14146" y="1762"/>
                  <a:pt x="14146" y="1787"/>
                </a:cubicBezTo>
                <a:cubicBezTo>
                  <a:pt x="14146" y="1811"/>
                  <a:pt x="14244" y="1811"/>
                  <a:pt x="14306" y="1836"/>
                </a:cubicBezTo>
                <a:cubicBezTo>
                  <a:pt x="14348" y="1844"/>
                  <a:pt x="14367" y="1870"/>
                  <a:pt x="14375" y="1870"/>
                </a:cubicBezTo>
                <a:cubicBezTo>
                  <a:pt x="14378" y="1870"/>
                  <a:pt x="14380" y="1864"/>
                  <a:pt x="14380" y="1848"/>
                </a:cubicBezTo>
                <a:cubicBezTo>
                  <a:pt x="14380" y="1804"/>
                  <a:pt x="14380" y="1760"/>
                  <a:pt x="14406" y="1760"/>
                </a:cubicBezTo>
                <a:cubicBezTo>
                  <a:pt x="14409" y="1760"/>
                  <a:pt x="14413" y="1761"/>
                  <a:pt x="14417" y="1762"/>
                </a:cubicBezTo>
                <a:cubicBezTo>
                  <a:pt x="14455" y="1772"/>
                  <a:pt x="14463" y="1811"/>
                  <a:pt x="14494" y="1811"/>
                </a:cubicBezTo>
                <a:cubicBezTo>
                  <a:pt x="14503" y="1811"/>
                  <a:pt x="14514" y="1807"/>
                  <a:pt x="14528" y="1799"/>
                </a:cubicBezTo>
                <a:cubicBezTo>
                  <a:pt x="14589" y="1750"/>
                  <a:pt x="14638" y="1713"/>
                  <a:pt x="14712" y="1676"/>
                </a:cubicBezTo>
                <a:cubicBezTo>
                  <a:pt x="14759" y="1656"/>
                  <a:pt x="14805" y="1643"/>
                  <a:pt x="14832" y="1643"/>
                </a:cubicBezTo>
                <a:cubicBezTo>
                  <a:pt x="14856" y="1643"/>
                  <a:pt x="14865" y="1653"/>
                  <a:pt x="14848" y="1676"/>
                </a:cubicBezTo>
                <a:cubicBezTo>
                  <a:pt x="14799" y="1737"/>
                  <a:pt x="14725" y="1750"/>
                  <a:pt x="14688" y="1811"/>
                </a:cubicBezTo>
                <a:cubicBezTo>
                  <a:pt x="14656" y="1854"/>
                  <a:pt x="14605" y="1888"/>
                  <a:pt x="14560" y="1888"/>
                </a:cubicBezTo>
                <a:cubicBezTo>
                  <a:pt x="14553" y="1888"/>
                  <a:pt x="14546" y="1887"/>
                  <a:pt x="14540" y="1885"/>
                </a:cubicBezTo>
                <a:cubicBezTo>
                  <a:pt x="14491" y="1898"/>
                  <a:pt x="14441" y="1910"/>
                  <a:pt x="14392" y="1935"/>
                </a:cubicBezTo>
                <a:cubicBezTo>
                  <a:pt x="14355" y="1972"/>
                  <a:pt x="14318" y="1996"/>
                  <a:pt x="14343" y="2070"/>
                </a:cubicBezTo>
                <a:cubicBezTo>
                  <a:pt x="14351" y="2091"/>
                  <a:pt x="14362" y="2095"/>
                  <a:pt x="14373" y="2095"/>
                </a:cubicBezTo>
                <a:cubicBezTo>
                  <a:pt x="14380" y="2095"/>
                  <a:pt x="14387" y="2093"/>
                  <a:pt x="14394" y="2093"/>
                </a:cubicBezTo>
                <a:cubicBezTo>
                  <a:pt x="14407" y="2093"/>
                  <a:pt x="14417" y="2100"/>
                  <a:pt x="14417" y="2144"/>
                </a:cubicBezTo>
                <a:cubicBezTo>
                  <a:pt x="14429" y="2243"/>
                  <a:pt x="14380" y="2280"/>
                  <a:pt x="14441" y="2317"/>
                </a:cubicBezTo>
                <a:cubicBezTo>
                  <a:pt x="14503" y="2366"/>
                  <a:pt x="14491" y="2341"/>
                  <a:pt x="14515" y="2403"/>
                </a:cubicBezTo>
                <a:cubicBezTo>
                  <a:pt x="14542" y="2457"/>
                  <a:pt x="14530" y="2491"/>
                  <a:pt x="14507" y="2491"/>
                </a:cubicBezTo>
                <a:cubicBezTo>
                  <a:pt x="14498" y="2491"/>
                  <a:pt x="14488" y="2487"/>
                  <a:pt x="14478" y="2477"/>
                </a:cubicBezTo>
                <a:cubicBezTo>
                  <a:pt x="14440" y="2448"/>
                  <a:pt x="14417" y="2419"/>
                  <a:pt x="14408" y="2419"/>
                </a:cubicBezTo>
                <a:cubicBezTo>
                  <a:pt x="14406" y="2419"/>
                  <a:pt x="14404" y="2422"/>
                  <a:pt x="14404" y="2427"/>
                </a:cubicBezTo>
                <a:cubicBezTo>
                  <a:pt x="14392" y="2452"/>
                  <a:pt x="14404" y="2514"/>
                  <a:pt x="14392" y="2526"/>
                </a:cubicBezTo>
                <a:cubicBezTo>
                  <a:pt x="14390" y="2530"/>
                  <a:pt x="14387" y="2532"/>
                  <a:pt x="14383" y="2532"/>
                </a:cubicBezTo>
                <a:cubicBezTo>
                  <a:pt x="14361" y="2532"/>
                  <a:pt x="14314" y="2483"/>
                  <a:pt x="14293" y="2452"/>
                </a:cubicBezTo>
                <a:cubicBezTo>
                  <a:pt x="14281" y="2427"/>
                  <a:pt x="14256" y="2403"/>
                  <a:pt x="14220" y="2390"/>
                </a:cubicBezTo>
                <a:cubicBezTo>
                  <a:pt x="14207" y="2378"/>
                  <a:pt x="14195" y="2366"/>
                  <a:pt x="14244" y="2366"/>
                </a:cubicBezTo>
                <a:cubicBezTo>
                  <a:pt x="14293" y="2366"/>
                  <a:pt x="14367" y="2366"/>
                  <a:pt x="14330" y="2304"/>
                </a:cubicBezTo>
                <a:cubicBezTo>
                  <a:pt x="14306" y="2243"/>
                  <a:pt x="14256" y="2267"/>
                  <a:pt x="14281" y="2243"/>
                </a:cubicBezTo>
                <a:cubicBezTo>
                  <a:pt x="14318" y="2230"/>
                  <a:pt x="14367" y="2243"/>
                  <a:pt x="14343" y="2206"/>
                </a:cubicBezTo>
                <a:cubicBezTo>
                  <a:pt x="14316" y="2170"/>
                  <a:pt x="14295" y="2147"/>
                  <a:pt x="14291" y="2147"/>
                </a:cubicBezTo>
                <a:cubicBezTo>
                  <a:pt x="14290" y="2147"/>
                  <a:pt x="14290" y="2150"/>
                  <a:pt x="14293" y="2156"/>
                </a:cubicBezTo>
                <a:cubicBezTo>
                  <a:pt x="14306" y="2181"/>
                  <a:pt x="14318" y="2230"/>
                  <a:pt x="14269" y="2230"/>
                </a:cubicBezTo>
                <a:cubicBezTo>
                  <a:pt x="14232" y="2218"/>
                  <a:pt x="14170" y="2230"/>
                  <a:pt x="14183" y="2206"/>
                </a:cubicBezTo>
                <a:cubicBezTo>
                  <a:pt x="14207" y="2181"/>
                  <a:pt x="14269" y="2132"/>
                  <a:pt x="14232" y="2132"/>
                </a:cubicBezTo>
                <a:cubicBezTo>
                  <a:pt x="14195" y="2132"/>
                  <a:pt x="14195" y="2156"/>
                  <a:pt x="14158" y="2169"/>
                </a:cubicBezTo>
                <a:cubicBezTo>
                  <a:pt x="14125" y="2169"/>
                  <a:pt x="14098" y="2196"/>
                  <a:pt x="14083" y="2196"/>
                </a:cubicBezTo>
                <a:cubicBezTo>
                  <a:pt x="14076" y="2196"/>
                  <a:pt x="14072" y="2189"/>
                  <a:pt x="14072" y="2169"/>
                </a:cubicBezTo>
                <a:cubicBezTo>
                  <a:pt x="14072" y="2095"/>
                  <a:pt x="14072" y="2058"/>
                  <a:pt x="14047" y="2058"/>
                </a:cubicBezTo>
                <a:cubicBezTo>
                  <a:pt x="14010" y="2058"/>
                  <a:pt x="13961" y="2058"/>
                  <a:pt x="13924" y="2033"/>
                </a:cubicBezTo>
                <a:cubicBezTo>
                  <a:pt x="13889" y="2010"/>
                  <a:pt x="13865" y="1921"/>
                  <a:pt x="13832" y="1921"/>
                </a:cubicBezTo>
                <a:cubicBezTo>
                  <a:pt x="13830" y="1921"/>
                  <a:pt x="13827" y="1921"/>
                  <a:pt x="13825" y="1922"/>
                </a:cubicBezTo>
                <a:cubicBezTo>
                  <a:pt x="13788" y="1935"/>
                  <a:pt x="13677" y="2045"/>
                  <a:pt x="13640" y="2058"/>
                </a:cubicBezTo>
                <a:cubicBezTo>
                  <a:pt x="13532" y="2067"/>
                  <a:pt x="13424" y="2071"/>
                  <a:pt x="13316" y="2071"/>
                </a:cubicBezTo>
                <a:cubicBezTo>
                  <a:pt x="13141" y="2071"/>
                  <a:pt x="12965" y="2061"/>
                  <a:pt x="12790" y="2045"/>
                </a:cubicBezTo>
                <a:cubicBezTo>
                  <a:pt x="12679" y="1996"/>
                  <a:pt x="12482" y="2045"/>
                  <a:pt x="12581" y="1972"/>
                </a:cubicBezTo>
                <a:cubicBezTo>
                  <a:pt x="12686" y="1901"/>
                  <a:pt x="12714" y="1798"/>
                  <a:pt x="12779" y="1798"/>
                </a:cubicBezTo>
                <a:cubicBezTo>
                  <a:pt x="12783" y="1798"/>
                  <a:pt x="12786" y="1798"/>
                  <a:pt x="12790" y="1799"/>
                </a:cubicBezTo>
                <a:cubicBezTo>
                  <a:pt x="12815" y="1807"/>
                  <a:pt x="12845" y="1813"/>
                  <a:pt x="12870" y="1813"/>
                </a:cubicBezTo>
                <a:cubicBezTo>
                  <a:pt x="12920" y="1813"/>
                  <a:pt x="12950" y="1791"/>
                  <a:pt x="12876" y="1725"/>
                </a:cubicBezTo>
                <a:cubicBezTo>
                  <a:pt x="12778" y="1627"/>
                  <a:pt x="12753" y="1516"/>
                  <a:pt x="12630" y="1516"/>
                </a:cubicBezTo>
                <a:cubicBezTo>
                  <a:pt x="12535" y="1506"/>
                  <a:pt x="12491" y="1467"/>
                  <a:pt x="12459" y="1467"/>
                </a:cubicBezTo>
                <a:cubicBezTo>
                  <a:pt x="12450" y="1467"/>
                  <a:pt x="12441" y="1470"/>
                  <a:pt x="12433" y="1479"/>
                </a:cubicBezTo>
                <a:cubicBezTo>
                  <a:pt x="12396" y="1516"/>
                  <a:pt x="12445" y="1540"/>
                  <a:pt x="12347" y="1540"/>
                </a:cubicBezTo>
                <a:cubicBezTo>
                  <a:pt x="12248" y="1540"/>
                  <a:pt x="12273" y="1516"/>
                  <a:pt x="12211" y="1503"/>
                </a:cubicBezTo>
                <a:cubicBezTo>
                  <a:pt x="12063" y="1466"/>
                  <a:pt x="11928" y="1429"/>
                  <a:pt x="11780" y="1368"/>
                </a:cubicBezTo>
                <a:cubicBezTo>
                  <a:pt x="11694" y="1318"/>
                  <a:pt x="11583" y="1355"/>
                  <a:pt x="11496" y="1318"/>
                </a:cubicBezTo>
                <a:cubicBezTo>
                  <a:pt x="11410" y="1269"/>
                  <a:pt x="11238" y="1109"/>
                  <a:pt x="11152" y="1084"/>
                </a:cubicBezTo>
                <a:cubicBezTo>
                  <a:pt x="11075" y="1069"/>
                  <a:pt x="10994" y="1059"/>
                  <a:pt x="10915" y="1059"/>
                </a:cubicBezTo>
                <a:cubicBezTo>
                  <a:pt x="10865" y="1059"/>
                  <a:pt x="10817" y="1063"/>
                  <a:pt x="10770" y="1072"/>
                </a:cubicBezTo>
                <a:cubicBezTo>
                  <a:pt x="10720" y="1097"/>
                  <a:pt x="10659" y="1257"/>
                  <a:pt x="10609" y="1269"/>
                </a:cubicBezTo>
                <a:cubicBezTo>
                  <a:pt x="10591" y="1275"/>
                  <a:pt x="10539" y="1282"/>
                  <a:pt x="10492" y="1282"/>
                </a:cubicBezTo>
                <a:cubicBezTo>
                  <a:pt x="10446" y="1282"/>
                  <a:pt x="10406" y="1275"/>
                  <a:pt x="10412" y="1257"/>
                </a:cubicBezTo>
                <a:cubicBezTo>
                  <a:pt x="10412" y="1208"/>
                  <a:pt x="10560" y="1109"/>
                  <a:pt x="10498" y="1109"/>
                </a:cubicBezTo>
                <a:cubicBezTo>
                  <a:pt x="10478" y="1105"/>
                  <a:pt x="10459" y="1105"/>
                  <a:pt x="10442" y="1105"/>
                </a:cubicBezTo>
                <a:cubicBezTo>
                  <a:pt x="10409" y="1105"/>
                  <a:pt x="10388" y="1105"/>
                  <a:pt x="10388" y="1072"/>
                </a:cubicBezTo>
                <a:cubicBezTo>
                  <a:pt x="10399" y="1025"/>
                  <a:pt x="10388" y="874"/>
                  <a:pt x="10377" y="874"/>
                </a:cubicBezTo>
                <a:cubicBezTo>
                  <a:pt x="10376" y="874"/>
                  <a:pt x="10376" y="874"/>
                  <a:pt x="10375" y="875"/>
                </a:cubicBezTo>
                <a:cubicBezTo>
                  <a:pt x="10351" y="900"/>
                  <a:pt x="10314" y="924"/>
                  <a:pt x="10277" y="924"/>
                </a:cubicBezTo>
                <a:cubicBezTo>
                  <a:pt x="10252" y="924"/>
                  <a:pt x="10190" y="961"/>
                  <a:pt x="10190" y="998"/>
                </a:cubicBezTo>
                <a:cubicBezTo>
                  <a:pt x="10193" y="1003"/>
                  <a:pt x="10194" y="1005"/>
                  <a:pt x="10195" y="1005"/>
                </a:cubicBezTo>
                <a:cubicBezTo>
                  <a:pt x="10200" y="1005"/>
                  <a:pt x="10198" y="971"/>
                  <a:pt x="10227" y="961"/>
                </a:cubicBezTo>
                <a:cubicBezTo>
                  <a:pt x="10242" y="961"/>
                  <a:pt x="10259" y="959"/>
                  <a:pt x="10272" y="959"/>
                </a:cubicBezTo>
                <a:cubicBezTo>
                  <a:pt x="10292" y="959"/>
                  <a:pt x="10304" y="964"/>
                  <a:pt x="10289" y="986"/>
                </a:cubicBezTo>
                <a:cubicBezTo>
                  <a:pt x="10277" y="1023"/>
                  <a:pt x="10203" y="1072"/>
                  <a:pt x="10227" y="1072"/>
                </a:cubicBezTo>
                <a:cubicBezTo>
                  <a:pt x="10252" y="1084"/>
                  <a:pt x="10326" y="1109"/>
                  <a:pt x="10301" y="1109"/>
                </a:cubicBezTo>
                <a:cubicBezTo>
                  <a:pt x="10277" y="1109"/>
                  <a:pt x="10190" y="1109"/>
                  <a:pt x="10190" y="1158"/>
                </a:cubicBezTo>
                <a:cubicBezTo>
                  <a:pt x="10190" y="1208"/>
                  <a:pt x="10166" y="1294"/>
                  <a:pt x="10129" y="1294"/>
                </a:cubicBezTo>
                <a:cubicBezTo>
                  <a:pt x="10104" y="1282"/>
                  <a:pt x="9895" y="1183"/>
                  <a:pt x="9882" y="1121"/>
                </a:cubicBezTo>
                <a:cubicBezTo>
                  <a:pt x="9858" y="1035"/>
                  <a:pt x="9821" y="937"/>
                  <a:pt x="9772" y="863"/>
                </a:cubicBezTo>
                <a:cubicBezTo>
                  <a:pt x="9685" y="776"/>
                  <a:pt x="9599" y="715"/>
                  <a:pt x="9500" y="653"/>
                </a:cubicBezTo>
                <a:cubicBezTo>
                  <a:pt x="9463" y="653"/>
                  <a:pt x="9463" y="690"/>
                  <a:pt x="9513" y="739"/>
                </a:cubicBezTo>
                <a:cubicBezTo>
                  <a:pt x="9562" y="801"/>
                  <a:pt x="9648" y="850"/>
                  <a:pt x="9648" y="863"/>
                </a:cubicBezTo>
                <a:cubicBezTo>
                  <a:pt x="9652" y="867"/>
                  <a:pt x="9644" y="868"/>
                  <a:pt x="9631" y="868"/>
                </a:cubicBezTo>
                <a:cubicBezTo>
                  <a:pt x="9604" y="868"/>
                  <a:pt x="9558" y="863"/>
                  <a:pt x="9550" y="863"/>
                </a:cubicBezTo>
                <a:cubicBezTo>
                  <a:pt x="9525" y="863"/>
                  <a:pt x="9451" y="887"/>
                  <a:pt x="9451" y="924"/>
                </a:cubicBezTo>
                <a:cubicBezTo>
                  <a:pt x="9439" y="961"/>
                  <a:pt x="9463" y="1023"/>
                  <a:pt x="9427" y="1023"/>
                </a:cubicBezTo>
                <a:cubicBezTo>
                  <a:pt x="9393" y="1034"/>
                  <a:pt x="9320" y="1125"/>
                  <a:pt x="9288" y="1125"/>
                </a:cubicBezTo>
                <a:cubicBezTo>
                  <a:pt x="9284" y="1125"/>
                  <a:pt x="9281" y="1124"/>
                  <a:pt x="9279" y="1121"/>
                </a:cubicBezTo>
                <a:cubicBezTo>
                  <a:pt x="9246" y="1111"/>
                  <a:pt x="9290" y="1043"/>
                  <a:pt x="9284" y="1043"/>
                </a:cubicBezTo>
                <a:cubicBezTo>
                  <a:pt x="9283" y="1043"/>
                  <a:pt x="9282" y="1044"/>
                  <a:pt x="9279" y="1047"/>
                </a:cubicBezTo>
                <a:cubicBezTo>
                  <a:pt x="9242" y="1072"/>
                  <a:pt x="9106" y="1060"/>
                  <a:pt x="9069" y="1097"/>
                </a:cubicBezTo>
                <a:cubicBezTo>
                  <a:pt x="9008" y="1158"/>
                  <a:pt x="8946" y="1232"/>
                  <a:pt x="8897" y="1306"/>
                </a:cubicBezTo>
                <a:cubicBezTo>
                  <a:pt x="8865" y="1330"/>
                  <a:pt x="8848" y="1344"/>
                  <a:pt x="8837" y="1344"/>
                </a:cubicBezTo>
                <a:cubicBezTo>
                  <a:pt x="8831" y="1344"/>
                  <a:pt x="8827" y="1340"/>
                  <a:pt x="8823" y="1331"/>
                </a:cubicBezTo>
                <a:cubicBezTo>
                  <a:pt x="8810" y="1318"/>
                  <a:pt x="8810" y="1269"/>
                  <a:pt x="8798" y="1257"/>
                </a:cubicBezTo>
                <a:cubicBezTo>
                  <a:pt x="8798" y="1245"/>
                  <a:pt x="8795" y="1238"/>
                  <a:pt x="8790" y="1238"/>
                </a:cubicBezTo>
                <a:cubicBezTo>
                  <a:pt x="8786" y="1238"/>
                  <a:pt x="8780" y="1245"/>
                  <a:pt x="8773" y="1257"/>
                </a:cubicBezTo>
                <a:cubicBezTo>
                  <a:pt x="8767" y="1269"/>
                  <a:pt x="8730" y="1269"/>
                  <a:pt x="8692" y="1269"/>
                </a:cubicBezTo>
                <a:cubicBezTo>
                  <a:pt x="8653" y="1269"/>
                  <a:pt x="8613" y="1269"/>
                  <a:pt x="8601" y="1282"/>
                </a:cubicBezTo>
                <a:cubicBezTo>
                  <a:pt x="8576" y="1318"/>
                  <a:pt x="8576" y="1368"/>
                  <a:pt x="8539" y="1368"/>
                </a:cubicBezTo>
                <a:cubicBezTo>
                  <a:pt x="8502" y="1368"/>
                  <a:pt x="8428" y="1442"/>
                  <a:pt x="8404" y="1479"/>
                </a:cubicBezTo>
                <a:cubicBezTo>
                  <a:pt x="8367" y="1503"/>
                  <a:pt x="8441" y="1516"/>
                  <a:pt x="8453" y="1540"/>
                </a:cubicBezTo>
                <a:cubicBezTo>
                  <a:pt x="8453" y="1577"/>
                  <a:pt x="8367" y="1602"/>
                  <a:pt x="8330" y="1602"/>
                </a:cubicBezTo>
                <a:cubicBezTo>
                  <a:pt x="8281" y="1602"/>
                  <a:pt x="8182" y="1590"/>
                  <a:pt x="8244" y="1516"/>
                </a:cubicBezTo>
                <a:cubicBezTo>
                  <a:pt x="8293" y="1442"/>
                  <a:pt x="8342" y="1442"/>
                  <a:pt x="8379" y="1405"/>
                </a:cubicBezTo>
                <a:cubicBezTo>
                  <a:pt x="8404" y="1368"/>
                  <a:pt x="8453" y="1380"/>
                  <a:pt x="8502" y="1318"/>
                </a:cubicBezTo>
                <a:cubicBezTo>
                  <a:pt x="8539" y="1257"/>
                  <a:pt x="8576" y="1195"/>
                  <a:pt x="8638" y="1183"/>
                </a:cubicBezTo>
                <a:cubicBezTo>
                  <a:pt x="8675" y="1175"/>
                  <a:pt x="8717" y="1163"/>
                  <a:pt x="8745" y="1163"/>
                </a:cubicBezTo>
                <a:cubicBezTo>
                  <a:pt x="8762" y="1163"/>
                  <a:pt x="8773" y="1168"/>
                  <a:pt x="8773" y="1183"/>
                </a:cubicBezTo>
                <a:cubicBezTo>
                  <a:pt x="8773" y="1200"/>
                  <a:pt x="8779" y="1209"/>
                  <a:pt x="8787" y="1209"/>
                </a:cubicBezTo>
                <a:cubicBezTo>
                  <a:pt x="8796" y="1209"/>
                  <a:pt x="8810" y="1197"/>
                  <a:pt x="8823" y="1171"/>
                </a:cubicBezTo>
                <a:cubicBezTo>
                  <a:pt x="8884" y="1097"/>
                  <a:pt x="8958" y="1047"/>
                  <a:pt x="9045" y="1010"/>
                </a:cubicBezTo>
                <a:cubicBezTo>
                  <a:pt x="9106" y="973"/>
                  <a:pt x="9168" y="973"/>
                  <a:pt x="9180" y="949"/>
                </a:cubicBezTo>
                <a:cubicBezTo>
                  <a:pt x="9180" y="924"/>
                  <a:pt x="9192" y="875"/>
                  <a:pt x="9155" y="875"/>
                </a:cubicBezTo>
                <a:cubicBezTo>
                  <a:pt x="9106" y="887"/>
                  <a:pt x="9057" y="900"/>
                  <a:pt x="8995" y="900"/>
                </a:cubicBezTo>
                <a:cubicBezTo>
                  <a:pt x="8934" y="900"/>
                  <a:pt x="8872" y="912"/>
                  <a:pt x="8823" y="949"/>
                </a:cubicBezTo>
                <a:cubicBezTo>
                  <a:pt x="8798" y="986"/>
                  <a:pt x="8773" y="1035"/>
                  <a:pt x="8712" y="1035"/>
                </a:cubicBezTo>
                <a:cubicBezTo>
                  <a:pt x="8638" y="1035"/>
                  <a:pt x="8576" y="1097"/>
                  <a:pt x="8527" y="1097"/>
                </a:cubicBezTo>
                <a:cubicBezTo>
                  <a:pt x="8465" y="1097"/>
                  <a:pt x="8404" y="1121"/>
                  <a:pt x="8367" y="1171"/>
                </a:cubicBezTo>
                <a:cubicBezTo>
                  <a:pt x="8330" y="1232"/>
                  <a:pt x="8219" y="1257"/>
                  <a:pt x="8194" y="1282"/>
                </a:cubicBezTo>
                <a:cubicBezTo>
                  <a:pt x="8172" y="1304"/>
                  <a:pt x="8135" y="1327"/>
                  <a:pt x="8116" y="1327"/>
                </a:cubicBezTo>
                <a:cubicBezTo>
                  <a:pt x="8104" y="1327"/>
                  <a:pt x="8099" y="1318"/>
                  <a:pt x="8108" y="1294"/>
                </a:cubicBezTo>
                <a:cubicBezTo>
                  <a:pt x="8133" y="1245"/>
                  <a:pt x="8207" y="1220"/>
                  <a:pt x="8157" y="1220"/>
                </a:cubicBezTo>
                <a:cubicBezTo>
                  <a:pt x="8108" y="1208"/>
                  <a:pt x="8059" y="1183"/>
                  <a:pt x="8022" y="1146"/>
                </a:cubicBezTo>
                <a:cubicBezTo>
                  <a:pt x="8020" y="1142"/>
                  <a:pt x="8018" y="1140"/>
                  <a:pt x="8016" y="1140"/>
                </a:cubicBezTo>
                <a:cubicBezTo>
                  <a:pt x="8006" y="1140"/>
                  <a:pt x="7995" y="1185"/>
                  <a:pt x="7985" y="1195"/>
                </a:cubicBezTo>
                <a:cubicBezTo>
                  <a:pt x="7948" y="1232"/>
                  <a:pt x="7899" y="1245"/>
                  <a:pt x="7849" y="1257"/>
                </a:cubicBezTo>
                <a:cubicBezTo>
                  <a:pt x="7812" y="1257"/>
                  <a:pt x="7763" y="1282"/>
                  <a:pt x="7726" y="1318"/>
                </a:cubicBezTo>
                <a:cubicBezTo>
                  <a:pt x="7714" y="1343"/>
                  <a:pt x="7615" y="1355"/>
                  <a:pt x="7640" y="1392"/>
                </a:cubicBezTo>
                <a:cubicBezTo>
                  <a:pt x="7652" y="1417"/>
                  <a:pt x="7714" y="1392"/>
                  <a:pt x="7702" y="1429"/>
                </a:cubicBezTo>
                <a:cubicBezTo>
                  <a:pt x="7689" y="1479"/>
                  <a:pt x="7652" y="1491"/>
                  <a:pt x="7714" y="1491"/>
                </a:cubicBezTo>
                <a:cubicBezTo>
                  <a:pt x="7738" y="1491"/>
                  <a:pt x="7775" y="1497"/>
                  <a:pt x="7811" y="1497"/>
                </a:cubicBezTo>
                <a:cubicBezTo>
                  <a:pt x="7846" y="1497"/>
                  <a:pt x="7880" y="1491"/>
                  <a:pt x="7899" y="1466"/>
                </a:cubicBezTo>
                <a:cubicBezTo>
                  <a:pt x="7948" y="1417"/>
                  <a:pt x="7997" y="1380"/>
                  <a:pt x="8047" y="1355"/>
                </a:cubicBezTo>
                <a:lnTo>
                  <a:pt x="8047" y="1355"/>
                </a:lnTo>
                <a:cubicBezTo>
                  <a:pt x="8010" y="1380"/>
                  <a:pt x="7948" y="1454"/>
                  <a:pt x="7948" y="1479"/>
                </a:cubicBezTo>
                <a:cubicBezTo>
                  <a:pt x="7959" y="1511"/>
                  <a:pt x="8026" y="1609"/>
                  <a:pt x="8018" y="1609"/>
                </a:cubicBezTo>
                <a:cubicBezTo>
                  <a:pt x="8017" y="1609"/>
                  <a:pt x="8014" y="1607"/>
                  <a:pt x="8010" y="1602"/>
                </a:cubicBezTo>
                <a:cubicBezTo>
                  <a:pt x="7960" y="1577"/>
                  <a:pt x="8010" y="1540"/>
                  <a:pt x="7923" y="1540"/>
                </a:cubicBezTo>
                <a:cubicBezTo>
                  <a:pt x="7914" y="1539"/>
                  <a:pt x="7906" y="1539"/>
                  <a:pt x="7898" y="1539"/>
                </a:cubicBezTo>
                <a:cubicBezTo>
                  <a:pt x="7818" y="1539"/>
                  <a:pt x="7786" y="1591"/>
                  <a:pt x="7763" y="1602"/>
                </a:cubicBezTo>
                <a:cubicBezTo>
                  <a:pt x="7738" y="1602"/>
                  <a:pt x="7665" y="1565"/>
                  <a:pt x="7615" y="1540"/>
                </a:cubicBezTo>
                <a:cubicBezTo>
                  <a:pt x="7554" y="1528"/>
                  <a:pt x="7381" y="1540"/>
                  <a:pt x="7307" y="1503"/>
                </a:cubicBezTo>
                <a:cubicBezTo>
                  <a:pt x="7221" y="1454"/>
                  <a:pt x="6999" y="1331"/>
                  <a:pt x="6938" y="1282"/>
                </a:cubicBezTo>
                <a:cubicBezTo>
                  <a:pt x="6876" y="1245"/>
                  <a:pt x="6864" y="1195"/>
                  <a:pt x="6901" y="1183"/>
                </a:cubicBezTo>
                <a:cubicBezTo>
                  <a:pt x="6925" y="1183"/>
                  <a:pt x="6888" y="1171"/>
                  <a:pt x="6839" y="1171"/>
                </a:cubicBezTo>
                <a:cubicBezTo>
                  <a:pt x="6771" y="1183"/>
                  <a:pt x="6703" y="1189"/>
                  <a:pt x="6636" y="1189"/>
                </a:cubicBezTo>
                <a:cubicBezTo>
                  <a:pt x="6568" y="1189"/>
                  <a:pt x="6500" y="1183"/>
                  <a:pt x="6432" y="1171"/>
                </a:cubicBezTo>
                <a:cubicBezTo>
                  <a:pt x="6420" y="1171"/>
                  <a:pt x="6395" y="1171"/>
                  <a:pt x="6383" y="1158"/>
                </a:cubicBezTo>
                <a:cubicBezTo>
                  <a:pt x="6285" y="1109"/>
                  <a:pt x="6137" y="1023"/>
                  <a:pt x="6038" y="986"/>
                </a:cubicBezTo>
                <a:cubicBezTo>
                  <a:pt x="6015" y="976"/>
                  <a:pt x="5973" y="972"/>
                  <a:pt x="5923" y="972"/>
                </a:cubicBezTo>
                <a:cubicBezTo>
                  <a:pt x="5789" y="972"/>
                  <a:pt x="5596" y="998"/>
                  <a:pt x="5533" y="998"/>
                </a:cubicBezTo>
                <a:cubicBezTo>
                  <a:pt x="5447" y="998"/>
                  <a:pt x="5250" y="912"/>
                  <a:pt x="5077" y="900"/>
                </a:cubicBezTo>
                <a:cubicBezTo>
                  <a:pt x="4892" y="875"/>
                  <a:pt x="4720" y="838"/>
                  <a:pt x="4547" y="776"/>
                </a:cubicBezTo>
                <a:cubicBezTo>
                  <a:pt x="4436" y="752"/>
                  <a:pt x="4313" y="752"/>
                  <a:pt x="4190" y="752"/>
                </a:cubicBezTo>
                <a:cubicBezTo>
                  <a:pt x="4116" y="764"/>
                  <a:pt x="4030" y="776"/>
                  <a:pt x="3956" y="776"/>
                </a:cubicBezTo>
                <a:cubicBezTo>
                  <a:pt x="3907" y="776"/>
                  <a:pt x="3820" y="715"/>
                  <a:pt x="3771" y="715"/>
                </a:cubicBezTo>
                <a:cubicBezTo>
                  <a:pt x="3734" y="702"/>
                  <a:pt x="3623" y="715"/>
                  <a:pt x="3660" y="678"/>
                </a:cubicBezTo>
                <a:cubicBezTo>
                  <a:pt x="3697" y="653"/>
                  <a:pt x="3709" y="604"/>
                  <a:pt x="3709" y="567"/>
                </a:cubicBezTo>
                <a:cubicBezTo>
                  <a:pt x="3709" y="542"/>
                  <a:pt x="3549" y="555"/>
                  <a:pt x="3537" y="542"/>
                </a:cubicBezTo>
                <a:lnTo>
                  <a:pt x="3389" y="542"/>
                </a:lnTo>
                <a:cubicBezTo>
                  <a:pt x="3335" y="550"/>
                  <a:pt x="3265" y="573"/>
                  <a:pt x="3222" y="573"/>
                </a:cubicBezTo>
                <a:cubicBezTo>
                  <a:pt x="3196" y="573"/>
                  <a:pt x="3180" y="565"/>
                  <a:pt x="3180" y="542"/>
                </a:cubicBezTo>
                <a:cubicBezTo>
                  <a:pt x="3180" y="493"/>
                  <a:pt x="3180" y="456"/>
                  <a:pt x="3118" y="456"/>
                </a:cubicBezTo>
                <a:cubicBezTo>
                  <a:pt x="3102" y="456"/>
                  <a:pt x="3088" y="455"/>
                  <a:pt x="3076" y="455"/>
                </a:cubicBezTo>
                <a:cubicBezTo>
                  <a:pt x="3051" y="455"/>
                  <a:pt x="3032" y="460"/>
                  <a:pt x="3007" y="493"/>
                </a:cubicBezTo>
                <a:cubicBezTo>
                  <a:pt x="2978" y="531"/>
                  <a:pt x="2957" y="562"/>
                  <a:pt x="2925" y="562"/>
                </a:cubicBezTo>
                <a:cubicBezTo>
                  <a:pt x="2917" y="562"/>
                  <a:pt x="2907" y="560"/>
                  <a:pt x="2896" y="555"/>
                </a:cubicBezTo>
                <a:cubicBezTo>
                  <a:pt x="2847" y="530"/>
                  <a:pt x="2798" y="493"/>
                  <a:pt x="2822" y="468"/>
                </a:cubicBezTo>
                <a:cubicBezTo>
                  <a:pt x="2859" y="456"/>
                  <a:pt x="2970" y="444"/>
                  <a:pt x="2945" y="407"/>
                </a:cubicBezTo>
                <a:cubicBezTo>
                  <a:pt x="2933" y="382"/>
                  <a:pt x="2859" y="370"/>
                  <a:pt x="2699" y="333"/>
                </a:cubicBezTo>
                <a:cubicBezTo>
                  <a:pt x="2693" y="331"/>
                  <a:pt x="2688" y="331"/>
                  <a:pt x="2682" y="331"/>
                </a:cubicBezTo>
                <a:cubicBezTo>
                  <a:pt x="2596" y="331"/>
                  <a:pt x="2556" y="508"/>
                  <a:pt x="2428" y="555"/>
                </a:cubicBezTo>
                <a:cubicBezTo>
                  <a:pt x="2395" y="568"/>
                  <a:pt x="2360" y="572"/>
                  <a:pt x="2324" y="572"/>
                </a:cubicBezTo>
                <a:cubicBezTo>
                  <a:pt x="2255" y="572"/>
                  <a:pt x="2182" y="556"/>
                  <a:pt x="2110" y="556"/>
                </a:cubicBezTo>
                <a:cubicBezTo>
                  <a:pt x="2080" y="556"/>
                  <a:pt x="2051" y="559"/>
                  <a:pt x="2021" y="567"/>
                </a:cubicBezTo>
                <a:cubicBezTo>
                  <a:pt x="1898" y="604"/>
                  <a:pt x="1874" y="678"/>
                  <a:pt x="1910" y="702"/>
                </a:cubicBezTo>
                <a:cubicBezTo>
                  <a:pt x="1960" y="715"/>
                  <a:pt x="2009" y="739"/>
                  <a:pt x="1984" y="764"/>
                </a:cubicBezTo>
                <a:cubicBezTo>
                  <a:pt x="1980" y="768"/>
                  <a:pt x="1974" y="770"/>
                  <a:pt x="1968" y="770"/>
                </a:cubicBezTo>
                <a:cubicBezTo>
                  <a:pt x="1943" y="770"/>
                  <a:pt x="1906" y="746"/>
                  <a:pt x="1892" y="746"/>
                </a:cubicBezTo>
                <a:cubicBezTo>
                  <a:pt x="1888" y="746"/>
                  <a:pt x="1886" y="747"/>
                  <a:pt x="1886" y="752"/>
                </a:cubicBezTo>
                <a:cubicBezTo>
                  <a:pt x="1886" y="776"/>
                  <a:pt x="1935" y="863"/>
                  <a:pt x="1910" y="863"/>
                </a:cubicBezTo>
                <a:cubicBezTo>
                  <a:pt x="1888" y="863"/>
                  <a:pt x="1865" y="724"/>
                  <a:pt x="1822" y="724"/>
                </a:cubicBezTo>
                <a:cubicBezTo>
                  <a:pt x="1819" y="724"/>
                  <a:pt x="1815" y="725"/>
                  <a:pt x="1812" y="727"/>
                </a:cubicBezTo>
                <a:cubicBezTo>
                  <a:pt x="1763" y="752"/>
                  <a:pt x="1701" y="863"/>
                  <a:pt x="1615" y="875"/>
                </a:cubicBezTo>
                <a:cubicBezTo>
                  <a:pt x="1598" y="880"/>
                  <a:pt x="1583" y="881"/>
                  <a:pt x="1567" y="881"/>
                </a:cubicBezTo>
                <a:cubicBezTo>
                  <a:pt x="1534" y="881"/>
                  <a:pt x="1502" y="874"/>
                  <a:pt x="1470" y="874"/>
                </a:cubicBezTo>
                <a:cubicBezTo>
                  <a:pt x="1437" y="874"/>
                  <a:pt x="1404" y="881"/>
                  <a:pt x="1368" y="912"/>
                </a:cubicBezTo>
                <a:cubicBezTo>
                  <a:pt x="1282" y="998"/>
                  <a:pt x="1171" y="1084"/>
                  <a:pt x="1159" y="1171"/>
                </a:cubicBezTo>
                <a:cubicBezTo>
                  <a:pt x="1134" y="1257"/>
                  <a:pt x="1159" y="1355"/>
                  <a:pt x="1036" y="1442"/>
                </a:cubicBezTo>
                <a:cubicBezTo>
                  <a:pt x="974" y="1503"/>
                  <a:pt x="888" y="1540"/>
                  <a:pt x="802" y="1553"/>
                </a:cubicBezTo>
                <a:cubicBezTo>
                  <a:pt x="765" y="1553"/>
                  <a:pt x="530" y="1577"/>
                  <a:pt x="481" y="1577"/>
                </a:cubicBezTo>
                <a:cubicBezTo>
                  <a:pt x="420" y="1590"/>
                  <a:pt x="457" y="1663"/>
                  <a:pt x="420" y="1713"/>
                </a:cubicBezTo>
                <a:cubicBezTo>
                  <a:pt x="383" y="1762"/>
                  <a:pt x="333" y="1799"/>
                  <a:pt x="346" y="1811"/>
                </a:cubicBezTo>
                <a:cubicBezTo>
                  <a:pt x="370" y="1836"/>
                  <a:pt x="457" y="1848"/>
                  <a:pt x="481" y="1885"/>
                </a:cubicBezTo>
                <a:cubicBezTo>
                  <a:pt x="518" y="1922"/>
                  <a:pt x="555" y="1935"/>
                  <a:pt x="629" y="1972"/>
                </a:cubicBezTo>
                <a:cubicBezTo>
                  <a:pt x="691" y="2021"/>
                  <a:pt x="974" y="2206"/>
                  <a:pt x="999" y="2280"/>
                </a:cubicBezTo>
                <a:cubicBezTo>
                  <a:pt x="1023" y="2366"/>
                  <a:pt x="1036" y="2403"/>
                  <a:pt x="1073" y="2427"/>
                </a:cubicBezTo>
                <a:cubicBezTo>
                  <a:pt x="1106" y="2436"/>
                  <a:pt x="1174" y="2456"/>
                  <a:pt x="1226" y="2456"/>
                </a:cubicBezTo>
                <a:cubicBezTo>
                  <a:pt x="1250" y="2456"/>
                  <a:pt x="1270" y="2451"/>
                  <a:pt x="1282" y="2440"/>
                </a:cubicBezTo>
                <a:cubicBezTo>
                  <a:pt x="1301" y="2415"/>
                  <a:pt x="1313" y="2406"/>
                  <a:pt x="1324" y="2406"/>
                </a:cubicBezTo>
                <a:cubicBezTo>
                  <a:pt x="1334" y="2406"/>
                  <a:pt x="1344" y="2415"/>
                  <a:pt x="1356" y="2427"/>
                </a:cubicBezTo>
                <a:cubicBezTo>
                  <a:pt x="1359" y="2430"/>
                  <a:pt x="1368" y="2431"/>
                  <a:pt x="1379" y="2431"/>
                </a:cubicBezTo>
                <a:cubicBezTo>
                  <a:pt x="1390" y="2431"/>
                  <a:pt x="1405" y="2430"/>
                  <a:pt x="1419" y="2430"/>
                </a:cubicBezTo>
                <a:cubicBezTo>
                  <a:pt x="1448" y="2430"/>
                  <a:pt x="1479" y="2434"/>
                  <a:pt x="1492" y="2452"/>
                </a:cubicBezTo>
                <a:cubicBezTo>
                  <a:pt x="1513" y="2474"/>
                  <a:pt x="1487" y="2555"/>
                  <a:pt x="1446" y="2555"/>
                </a:cubicBezTo>
                <a:cubicBezTo>
                  <a:pt x="1441" y="2555"/>
                  <a:pt x="1435" y="2553"/>
                  <a:pt x="1430" y="2551"/>
                </a:cubicBezTo>
                <a:cubicBezTo>
                  <a:pt x="1403" y="2542"/>
                  <a:pt x="1362" y="2512"/>
                  <a:pt x="1333" y="2512"/>
                </a:cubicBezTo>
                <a:cubicBezTo>
                  <a:pt x="1322" y="2512"/>
                  <a:pt x="1313" y="2516"/>
                  <a:pt x="1307" y="2526"/>
                </a:cubicBezTo>
                <a:cubicBezTo>
                  <a:pt x="1270" y="2563"/>
                  <a:pt x="1307" y="2563"/>
                  <a:pt x="1368" y="2612"/>
                </a:cubicBezTo>
                <a:cubicBezTo>
                  <a:pt x="1430" y="2662"/>
                  <a:pt x="1455" y="2735"/>
                  <a:pt x="1504" y="2735"/>
                </a:cubicBezTo>
                <a:cubicBezTo>
                  <a:pt x="1541" y="2723"/>
                  <a:pt x="1565" y="2698"/>
                  <a:pt x="1602" y="2662"/>
                </a:cubicBezTo>
                <a:cubicBezTo>
                  <a:pt x="1627" y="2643"/>
                  <a:pt x="1667" y="2637"/>
                  <a:pt x="1707" y="2637"/>
                </a:cubicBezTo>
                <a:cubicBezTo>
                  <a:pt x="1747" y="2637"/>
                  <a:pt x="1787" y="2643"/>
                  <a:pt x="1812" y="2649"/>
                </a:cubicBezTo>
                <a:cubicBezTo>
                  <a:pt x="1874" y="2649"/>
                  <a:pt x="1874" y="2735"/>
                  <a:pt x="1787" y="2735"/>
                </a:cubicBezTo>
                <a:cubicBezTo>
                  <a:pt x="1701" y="2748"/>
                  <a:pt x="1627" y="2760"/>
                  <a:pt x="1652" y="2809"/>
                </a:cubicBezTo>
                <a:cubicBezTo>
                  <a:pt x="1659" y="2839"/>
                  <a:pt x="1658" y="2855"/>
                  <a:pt x="1647" y="2855"/>
                </a:cubicBezTo>
                <a:cubicBezTo>
                  <a:pt x="1640" y="2855"/>
                  <a:pt x="1629" y="2849"/>
                  <a:pt x="1615" y="2834"/>
                </a:cubicBezTo>
                <a:cubicBezTo>
                  <a:pt x="1606" y="2828"/>
                  <a:pt x="1599" y="2826"/>
                  <a:pt x="1591" y="2826"/>
                </a:cubicBezTo>
                <a:cubicBezTo>
                  <a:pt x="1565" y="2826"/>
                  <a:pt x="1539" y="2855"/>
                  <a:pt x="1492" y="2883"/>
                </a:cubicBezTo>
                <a:cubicBezTo>
                  <a:pt x="1411" y="2900"/>
                  <a:pt x="1331" y="2910"/>
                  <a:pt x="1253" y="2910"/>
                </a:cubicBezTo>
                <a:cubicBezTo>
                  <a:pt x="1162" y="2910"/>
                  <a:pt x="1072" y="2897"/>
                  <a:pt x="986" y="2871"/>
                </a:cubicBezTo>
                <a:cubicBezTo>
                  <a:pt x="925" y="2834"/>
                  <a:pt x="949" y="2785"/>
                  <a:pt x="986" y="2735"/>
                </a:cubicBezTo>
                <a:cubicBezTo>
                  <a:pt x="1023" y="2698"/>
                  <a:pt x="1011" y="2674"/>
                  <a:pt x="962" y="2674"/>
                </a:cubicBezTo>
                <a:cubicBezTo>
                  <a:pt x="839" y="2686"/>
                  <a:pt x="715" y="2723"/>
                  <a:pt x="592" y="2760"/>
                </a:cubicBezTo>
                <a:cubicBezTo>
                  <a:pt x="543" y="2785"/>
                  <a:pt x="518" y="2797"/>
                  <a:pt x="555" y="2834"/>
                </a:cubicBezTo>
                <a:cubicBezTo>
                  <a:pt x="583" y="2852"/>
                  <a:pt x="576" y="2884"/>
                  <a:pt x="546" y="2884"/>
                </a:cubicBezTo>
                <a:cubicBezTo>
                  <a:pt x="535" y="2884"/>
                  <a:pt x="522" y="2880"/>
                  <a:pt x="506" y="2871"/>
                </a:cubicBezTo>
                <a:cubicBezTo>
                  <a:pt x="485" y="2863"/>
                  <a:pt x="462" y="2859"/>
                  <a:pt x="438" y="2859"/>
                </a:cubicBezTo>
                <a:cubicBezTo>
                  <a:pt x="389" y="2859"/>
                  <a:pt x="337" y="2875"/>
                  <a:pt x="296" y="2908"/>
                </a:cubicBezTo>
                <a:cubicBezTo>
                  <a:pt x="247" y="2945"/>
                  <a:pt x="272" y="2970"/>
                  <a:pt x="210" y="2982"/>
                </a:cubicBezTo>
                <a:cubicBezTo>
                  <a:pt x="149" y="3007"/>
                  <a:pt x="87" y="3068"/>
                  <a:pt x="50" y="3093"/>
                </a:cubicBezTo>
                <a:cubicBezTo>
                  <a:pt x="13" y="3117"/>
                  <a:pt x="1" y="3142"/>
                  <a:pt x="87" y="3179"/>
                </a:cubicBezTo>
                <a:cubicBezTo>
                  <a:pt x="173" y="3204"/>
                  <a:pt x="259" y="3228"/>
                  <a:pt x="346" y="3241"/>
                </a:cubicBezTo>
                <a:cubicBezTo>
                  <a:pt x="420" y="3241"/>
                  <a:pt x="432" y="3265"/>
                  <a:pt x="383" y="3302"/>
                </a:cubicBezTo>
                <a:cubicBezTo>
                  <a:pt x="333" y="3339"/>
                  <a:pt x="247" y="3364"/>
                  <a:pt x="309" y="3401"/>
                </a:cubicBezTo>
                <a:cubicBezTo>
                  <a:pt x="346" y="3438"/>
                  <a:pt x="383" y="3487"/>
                  <a:pt x="395" y="3549"/>
                </a:cubicBezTo>
                <a:cubicBezTo>
                  <a:pt x="407" y="3586"/>
                  <a:pt x="543" y="3598"/>
                  <a:pt x="617" y="3610"/>
                </a:cubicBezTo>
                <a:cubicBezTo>
                  <a:pt x="628" y="3614"/>
                  <a:pt x="638" y="3615"/>
                  <a:pt x="649" y="3615"/>
                </a:cubicBezTo>
                <a:cubicBezTo>
                  <a:pt x="700" y="3615"/>
                  <a:pt x="751" y="3581"/>
                  <a:pt x="833" y="3581"/>
                </a:cubicBezTo>
                <a:cubicBezTo>
                  <a:pt x="850" y="3581"/>
                  <a:pt x="868" y="3582"/>
                  <a:pt x="888" y="3586"/>
                </a:cubicBezTo>
                <a:cubicBezTo>
                  <a:pt x="962" y="3598"/>
                  <a:pt x="1023" y="3598"/>
                  <a:pt x="1097" y="3598"/>
                </a:cubicBezTo>
                <a:cubicBezTo>
                  <a:pt x="1116" y="3598"/>
                  <a:pt x="1120" y="3577"/>
                  <a:pt x="1137" y="3577"/>
                </a:cubicBezTo>
                <a:cubicBezTo>
                  <a:pt x="1143" y="3577"/>
                  <a:pt x="1150" y="3579"/>
                  <a:pt x="1159" y="3586"/>
                </a:cubicBezTo>
                <a:cubicBezTo>
                  <a:pt x="1182" y="3597"/>
                  <a:pt x="1215" y="3661"/>
                  <a:pt x="1239" y="3661"/>
                </a:cubicBezTo>
                <a:cubicBezTo>
                  <a:pt x="1241" y="3661"/>
                  <a:pt x="1243" y="3660"/>
                  <a:pt x="1245" y="3660"/>
                </a:cubicBezTo>
                <a:cubicBezTo>
                  <a:pt x="1257" y="3660"/>
                  <a:pt x="1319" y="3561"/>
                  <a:pt x="1381" y="3536"/>
                </a:cubicBezTo>
                <a:lnTo>
                  <a:pt x="1553" y="3475"/>
                </a:lnTo>
                <a:cubicBezTo>
                  <a:pt x="1590" y="3462"/>
                  <a:pt x="1602" y="3413"/>
                  <a:pt x="1627" y="3413"/>
                </a:cubicBezTo>
                <a:cubicBezTo>
                  <a:pt x="1676" y="3438"/>
                  <a:pt x="1701" y="3475"/>
                  <a:pt x="1701" y="3512"/>
                </a:cubicBezTo>
                <a:cubicBezTo>
                  <a:pt x="1701" y="3549"/>
                  <a:pt x="1652" y="3610"/>
                  <a:pt x="1615" y="3610"/>
                </a:cubicBezTo>
                <a:cubicBezTo>
                  <a:pt x="1578" y="3623"/>
                  <a:pt x="1652" y="3721"/>
                  <a:pt x="1664" y="3770"/>
                </a:cubicBezTo>
                <a:cubicBezTo>
                  <a:pt x="1701" y="3807"/>
                  <a:pt x="1713" y="3869"/>
                  <a:pt x="1713" y="3918"/>
                </a:cubicBezTo>
                <a:cubicBezTo>
                  <a:pt x="1689" y="4017"/>
                  <a:pt x="1602" y="4091"/>
                  <a:pt x="1504" y="4091"/>
                </a:cubicBezTo>
                <a:cubicBezTo>
                  <a:pt x="1415" y="4091"/>
                  <a:pt x="1374" y="4059"/>
                  <a:pt x="1354" y="4059"/>
                </a:cubicBezTo>
                <a:cubicBezTo>
                  <a:pt x="1350" y="4059"/>
                  <a:pt x="1346" y="4061"/>
                  <a:pt x="1344" y="4066"/>
                </a:cubicBezTo>
                <a:cubicBezTo>
                  <a:pt x="1331" y="4078"/>
                  <a:pt x="1257" y="4226"/>
                  <a:pt x="1196" y="4251"/>
                </a:cubicBezTo>
                <a:cubicBezTo>
                  <a:pt x="1177" y="4254"/>
                  <a:pt x="1159" y="4256"/>
                  <a:pt x="1141" y="4256"/>
                </a:cubicBezTo>
                <a:cubicBezTo>
                  <a:pt x="1086" y="4256"/>
                  <a:pt x="1033" y="4242"/>
                  <a:pt x="986" y="4214"/>
                </a:cubicBezTo>
                <a:cubicBezTo>
                  <a:pt x="971" y="4199"/>
                  <a:pt x="951" y="4192"/>
                  <a:pt x="931" y="4192"/>
                </a:cubicBezTo>
                <a:cubicBezTo>
                  <a:pt x="902" y="4192"/>
                  <a:pt x="872" y="4205"/>
                  <a:pt x="851" y="4226"/>
                </a:cubicBezTo>
                <a:cubicBezTo>
                  <a:pt x="814" y="4276"/>
                  <a:pt x="888" y="4276"/>
                  <a:pt x="851" y="4288"/>
                </a:cubicBezTo>
                <a:cubicBezTo>
                  <a:pt x="814" y="4300"/>
                  <a:pt x="777" y="4350"/>
                  <a:pt x="752" y="4374"/>
                </a:cubicBezTo>
                <a:cubicBezTo>
                  <a:pt x="734" y="4393"/>
                  <a:pt x="752" y="4393"/>
                  <a:pt x="777" y="4393"/>
                </a:cubicBezTo>
                <a:cubicBezTo>
                  <a:pt x="802" y="4393"/>
                  <a:pt x="832" y="4393"/>
                  <a:pt x="839" y="4411"/>
                </a:cubicBezTo>
                <a:cubicBezTo>
                  <a:pt x="839" y="4448"/>
                  <a:pt x="789" y="4423"/>
                  <a:pt x="789" y="4460"/>
                </a:cubicBezTo>
                <a:cubicBezTo>
                  <a:pt x="789" y="4497"/>
                  <a:pt x="789" y="4510"/>
                  <a:pt x="728" y="4522"/>
                </a:cubicBezTo>
                <a:cubicBezTo>
                  <a:pt x="654" y="4559"/>
                  <a:pt x="592" y="4621"/>
                  <a:pt x="555" y="4695"/>
                </a:cubicBezTo>
                <a:cubicBezTo>
                  <a:pt x="555" y="4756"/>
                  <a:pt x="580" y="4744"/>
                  <a:pt x="580" y="4781"/>
                </a:cubicBezTo>
                <a:cubicBezTo>
                  <a:pt x="567" y="4818"/>
                  <a:pt x="481" y="4867"/>
                  <a:pt x="469" y="4892"/>
                </a:cubicBezTo>
                <a:cubicBezTo>
                  <a:pt x="494" y="4966"/>
                  <a:pt x="530" y="5027"/>
                  <a:pt x="580" y="5089"/>
                </a:cubicBezTo>
                <a:cubicBezTo>
                  <a:pt x="582" y="5093"/>
                  <a:pt x="585" y="5094"/>
                  <a:pt x="588" y="5094"/>
                </a:cubicBezTo>
                <a:cubicBezTo>
                  <a:pt x="614" y="5094"/>
                  <a:pt x="657" y="4962"/>
                  <a:pt x="691" y="4929"/>
                </a:cubicBezTo>
                <a:cubicBezTo>
                  <a:pt x="719" y="4900"/>
                  <a:pt x="764" y="4872"/>
                  <a:pt x="780" y="4872"/>
                </a:cubicBezTo>
                <a:cubicBezTo>
                  <a:pt x="792" y="4872"/>
                  <a:pt x="789" y="4887"/>
                  <a:pt x="752" y="4929"/>
                </a:cubicBezTo>
                <a:cubicBezTo>
                  <a:pt x="654" y="5027"/>
                  <a:pt x="654" y="5052"/>
                  <a:pt x="703" y="5113"/>
                </a:cubicBezTo>
                <a:cubicBezTo>
                  <a:pt x="752" y="5175"/>
                  <a:pt x="814" y="5224"/>
                  <a:pt x="888" y="5249"/>
                </a:cubicBezTo>
                <a:cubicBezTo>
                  <a:pt x="910" y="5249"/>
                  <a:pt x="1016" y="5135"/>
                  <a:pt x="1024" y="5135"/>
                </a:cubicBezTo>
                <a:cubicBezTo>
                  <a:pt x="1024" y="5135"/>
                  <a:pt x="1024" y="5136"/>
                  <a:pt x="1023" y="5138"/>
                </a:cubicBezTo>
                <a:cubicBezTo>
                  <a:pt x="1011" y="5163"/>
                  <a:pt x="999" y="5237"/>
                  <a:pt x="1023" y="5237"/>
                </a:cubicBezTo>
                <a:cubicBezTo>
                  <a:pt x="1048" y="5249"/>
                  <a:pt x="1110" y="5274"/>
                  <a:pt x="1085" y="5298"/>
                </a:cubicBezTo>
                <a:cubicBezTo>
                  <a:pt x="1062" y="5314"/>
                  <a:pt x="1039" y="5324"/>
                  <a:pt x="1016" y="5324"/>
                </a:cubicBezTo>
                <a:cubicBezTo>
                  <a:pt x="1002" y="5324"/>
                  <a:pt x="988" y="5320"/>
                  <a:pt x="974" y="5311"/>
                </a:cubicBezTo>
                <a:cubicBezTo>
                  <a:pt x="960" y="5303"/>
                  <a:pt x="954" y="5296"/>
                  <a:pt x="942" y="5296"/>
                </a:cubicBezTo>
                <a:cubicBezTo>
                  <a:pt x="933" y="5296"/>
                  <a:pt x="921" y="5300"/>
                  <a:pt x="900" y="5311"/>
                </a:cubicBezTo>
                <a:cubicBezTo>
                  <a:pt x="896" y="5314"/>
                  <a:pt x="891" y="5316"/>
                  <a:pt x="886" y="5316"/>
                </a:cubicBezTo>
                <a:cubicBezTo>
                  <a:pt x="846" y="5316"/>
                  <a:pt x="799" y="5204"/>
                  <a:pt x="758" y="5204"/>
                </a:cubicBezTo>
                <a:cubicBezTo>
                  <a:pt x="752" y="5204"/>
                  <a:pt x="746" y="5206"/>
                  <a:pt x="740" y="5212"/>
                </a:cubicBezTo>
                <a:cubicBezTo>
                  <a:pt x="703" y="5261"/>
                  <a:pt x="654" y="5372"/>
                  <a:pt x="666" y="5385"/>
                </a:cubicBezTo>
                <a:cubicBezTo>
                  <a:pt x="691" y="5397"/>
                  <a:pt x="740" y="5421"/>
                  <a:pt x="789" y="5446"/>
                </a:cubicBezTo>
                <a:cubicBezTo>
                  <a:pt x="839" y="5471"/>
                  <a:pt x="900" y="5619"/>
                  <a:pt x="962" y="5643"/>
                </a:cubicBezTo>
                <a:cubicBezTo>
                  <a:pt x="971" y="5648"/>
                  <a:pt x="982" y="5650"/>
                  <a:pt x="994" y="5650"/>
                </a:cubicBezTo>
                <a:cubicBezTo>
                  <a:pt x="1044" y="5650"/>
                  <a:pt x="1112" y="5616"/>
                  <a:pt x="1171" y="5606"/>
                </a:cubicBezTo>
                <a:cubicBezTo>
                  <a:pt x="1245" y="5594"/>
                  <a:pt x="1307" y="5606"/>
                  <a:pt x="1307" y="5545"/>
                </a:cubicBezTo>
                <a:cubicBezTo>
                  <a:pt x="1294" y="5471"/>
                  <a:pt x="1319" y="5385"/>
                  <a:pt x="1356" y="5323"/>
                </a:cubicBezTo>
                <a:cubicBezTo>
                  <a:pt x="1388" y="5291"/>
                  <a:pt x="1430" y="5272"/>
                  <a:pt x="1451" y="5272"/>
                </a:cubicBezTo>
                <a:cubicBezTo>
                  <a:pt x="1470" y="5272"/>
                  <a:pt x="1471" y="5288"/>
                  <a:pt x="1430" y="5323"/>
                </a:cubicBezTo>
                <a:cubicBezTo>
                  <a:pt x="1356" y="5385"/>
                  <a:pt x="1294" y="5458"/>
                  <a:pt x="1368" y="5557"/>
                </a:cubicBezTo>
                <a:cubicBezTo>
                  <a:pt x="1442" y="5668"/>
                  <a:pt x="1492" y="5754"/>
                  <a:pt x="1479" y="5791"/>
                </a:cubicBezTo>
                <a:cubicBezTo>
                  <a:pt x="1467" y="5816"/>
                  <a:pt x="1418" y="5865"/>
                  <a:pt x="1430" y="5890"/>
                </a:cubicBezTo>
                <a:cubicBezTo>
                  <a:pt x="1430" y="5914"/>
                  <a:pt x="1516" y="5951"/>
                  <a:pt x="1504" y="5976"/>
                </a:cubicBezTo>
                <a:cubicBezTo>
                  <a:pt x="1504" y="5988"/>
                  <a:pt x="1479" y="6050"/>
                  <a:pt x="1442" y="6075"/>
                </a:cubicBezTo>
                <a:cubicBezTo>
                  <a:pt x="1422" y="6094"/>
                  <a:pt x="1379" y="6162"/>
                  <a:pt x="1414" y="6162"/>
                </a:cubicBezTo>
                <a:cubicBezTo>
                  <a:pt x="1422" y="6162"/>
                  <a:pt x="1435" y="6158"/>
                  <a:pt x="1455" y="6148"/>
                </a:cubicBezTo>
                <a:cubicBezTo>
                  <a:pt x="1555" y="6104"/>
                  <a:pt x="1645" y="6009"/>
                  <a:pt x="1661" y="6009"/>
                </a:cubicBezTo>
                <a:cubicBezTo>
                  <a:pt x="1663" y="6009"/>
                  <a:pt x="1664" y="6011"/>
                  <a:pt x="1664" y="6013"/>
                </a:cubicBezTo>
                <a:cubicBezTo>
                  <a:pt x="1664" y="6036"/>
                  <a:pt x="1633" y="6151"/>
                  <a:pt x="1637" y="6151"/>
                </a:cubicBezTo>
                <a:cubicBezTo>
                  <a:pt x="1638" y="6151"/>
                  <a:pt x="1638" y="6150"/>
                  <a:pt x="1639" y="6148"/>
                </a:cubicBezTo>
                <a:cubicBezTo>
                  <a:pt x="1664" y="6124"/>
                  <a:pt x="1713" y="6013"/>
                  <a:pt x="1763" y="6001"/>
                </a:cubicBezTo>
                <a:cubicBezTo>
                  <a:pt x="1781" y="5993"/>
                  <a:pt x="1794" y="5990"/>
                  <a:pt x="1806" y="5990"/>
                </a:cubicBezTo>
                <a:cubicBezTo>
                  <a:pt x="1835" y="5990"/>
                  <a:pt x="1851" y="6008"/>
                  <a:pt x="1886" y="6025"/>
                </a:cubicBezTo>
                <a:cubicBezTo>
                  <a:pt x="1935" y="6038"/>
                  <a:pt x="1972" y="6050"/>
                  <a:pt x="2009" y="6062"/>
                </a:cubicBezTo>
                <a:cubicBezTo>
                  <a:pt x="2034" y="6087"/>
                  <a:pt x="2095" y="6198"/>
                  <a:pt x="2120" y="6210"/>
                </a:cubicBezTo>
                <a:cubicBezTo>
                  <a:pt x="2127" y="6215"/>
                  <a:pt x="2132" y="6217"/>
                  <a:pt x="2138" y="6217"/>
                </a:cubicBezTo>
                <a:cubicBezTo>
                  <a:pt x="2161" y="6217"/>
                  <a:pt x="2169" y="6174"/>
                  <a:pt x="2169" y="6124"/>
                </a:cubicBezTo>
                <a:cubicBezTo>
                  <a:pt x="2169" y="6075"/>
                  <a:pt x="2243" y="6013"/>
                  <a:pt x="2243" y="5964"/>
                </a:cubicBezTo>
                <a:cubicBezTo>
                  <a:pt x="2251" y="5922"/>
                  <a:pt x="2254" y="5892"/>
                  <a:pt x="2259" y="5892"/>
                </a:cubicBezTo>
                <a:cubicBezTo>
                  <a:pt x="2261" y="5892"/>
                  <a:pt x="2264" y="5898"/>
                  <a:pt x="2268" y="5914"/>
                </a:cubicBezTo>
                <a:cubicBezTo>
                  <a:pt x="2268" y="5964"/>
                  <a:pt x="2317" y="5964"/>
                  <a:pt x="2354" y="5976"/>
                </a:cubicBezTo>
                <a:cubicBezTo>
                  <a:pt x="2373" y="5982"/>
                  <a:pt x="2376" y="5982"/>
                  <a:pt x="2368" y="5982"/>
                </a:cubicBezTo>
                <a:cubicBezTo>
                  <a:pt x="2360" y="5982"/>
                  <a:pt x="2342" y="5982"/>
                  <a:pt x="2317" y="5988"/>
                </a:cubicBezTo>
                <a:cubicBezTo>
                  <a:pt x="2255" y="6013"/>
                  <a:pt x="2243" y="6050"/>
                  <a:pt x="2268" y="6087"/>
                </a:cubicBezTo>
                <a:cubicBezTo>
                  <a:pt x="2286" y="6111"/>
                  <a:pt x="2317" y="6124"/>
                  <a:pt x="2348" y="6124"/>
                </a:cubicBezTo>
                <a:cubicBezTo>
                  <a:pt x="2379" y="6124"/>
                  <a:pt x="2409" y="6111"/>
                  <a:pt x="2428" y="6087"/>
                </a:cubicBezTo>
                <a:cubicBezTo>
                  <a:pt x="2455" y="6060"/>
                  <a:pt x="2478" y="6052"/>
                  <a:pt x="2496" y="6052"/>
                </a:cubicBezTo>
                <a:cubicBezTo>
                  <a:pt x="2516" y="6052"/>
                  <a:pt x="2532" y="6061"/>
                  <a:pt x="2545" y="6061"/>
                </a:cubicBezTo>
                <a:cubicBezTo>
                  <a:pt x="2552" y="6061"/>
                  <a:pt x="2558" y="6058"/>
                  <a:pt x="2564" y="6050"/>
                </a:cubicBezTo>
                <a:cubicBezTo>
                  <a:pt x="2587" y="6015"/>
                  <a:pt x="2665" y="5926"/>
                  <a:pt x="2684" y="5926"/>
                </a:cubicBezTo>
                <a:cubicBezTo>
                  <a:pt x="2685" y="5926"/>
                  <a:pt x="2686" y="5926"/>
                  <a:pt x="2687" y="5927"/>
                </a:cubicBezTo>
                <a:cubicBezTo>
                  <a:pt x="2687" y="5939"/>
                  <a:pt x="2637" y="5976"/>
                  <a:pt x="2613" y="6025"/>
                </a:cubicBezTo>
                <a:cubicBezTo>
                  <a:pt x="2588" y="6075"/>
                  <a:pt x="2539" y="6173"/>
                  <a:pt x="2514" y="6222"/>
                </a:cubicBezTo>
                <a:cubicBezTo>
                  <a:pt x="2502" y="6259"/>
                  <a:pt x="2490" y="6309"/>
                  <a:pt x="2527" y="6309"/>
                </a:cubicBezTo>
                <a:cubicBezTo>
                  <a:pt x="2576" y="6309"/>
                  <a:pt x="2551" y="6346"/>
                  <a:pt x="2514" y="6346"/>
                </a:cubicBezTo>
                <a:cubicBezTo>
                  <a:pt x="2477" y="6346"/>
                  <a:pt x="2477" y="6370"/>
                  <a:pt x="2465" y="6420"/>
                </a:cubicBezTo>
                <a:cubicBezTo>
                  <a:pt x="2440" y="6456"/>
                  <a:pt x="2428" y="6567"/>
                  <a:pt x="2465" y="6567"/>
                </a:cubicBezTo>
                <a:cubicBezTo>
                  <a:pt x="2514" y="6567"/>
                  <a:pt x="2527" y="6592"/>
                  <a:pt x="2453" y="6604"/>
                </a:cubicBezTo>
                <a:cubicBezTo>
                  <a:pt x="2354" y="6654"/>
                  <a:pt x="2280" y="6728"/>
                  <a:pt x="2231" y="6814"/>
                </a:cubicBezTo>
                <a:cubicBezTo>
                  <a:pt x="2182" y="6912"/>
                  <a:pt x="2120" y="6888"/>
                  <a:pt x="2046" y="6937"/>
                </a:cubicBezTo>
                <a:cubicBezTo>
                  <a:pt x="1947" y="6999"/>
                  <a:pt x="1861" y="7073"/>
                  <a:pt x="1800" y="7171"/>
                </a:cubicBezTo>
                <a:cubicBezTo>
                  <a:pt x="1775" y="7220"/>
                  <a:pt x="1787" y="7245"/>
                  <a:pt x="1800" y="7257"/>
                </a:cubicBezTo>
                <a:cubicBezTo>
                  <a:pt x="1812" y="7257"/>
                  <a:pt x="1812" y="7282"/>
                  <a:pt x="1775" y="7282"/>
                </a:cubicBezTo>
                <a:cubicBezTo>
                  <a:pt x="1750" y="7282"/>
                  <a:pt x="1726" y="7293"/>
                  <a:pt x="1705" y="7293"/>
                </a:cubicBezTo>
                <a:cubicBezTo>
                  <a:pt x="1694" y="7293"/>
                  <a:pt x="1685" y="7290"/>
                  <a:pt x="1676" y="7282"/>
                </a:cubicBezTo>
                <a:cubicBezTo>
                  <a:pt x="1652" y="7257"/>
                  <a:pt x="1664" y="7245"/>
                  <a:pt x="1615" y="7245"/>
                </a:cubicBezTo>
                <a:cubicBezTo>
                  <a:pt x="1529" y="7245"/>
                  <a:pt x="1455" y="7270"/>
                  <a:pt x="1393" y="7331"/>
                </a:cubicBezTo>
                <a:cubicBezTo>
                  <a:pt x="1344" y="7381"/>
                  <a:pt x="1319" y="7430"/>
                  <a:pt x="1282" y="7491"/>
                </a:cubicBezTo>
                <a:cubicBezTo>
                  <a:pt x="1282" y="7501"/>
                  <a:pt x="1266" y="7583"/>
                  <a:pt x="1311" y="7583"/>
                </a:cubicBezTo>
                <a:cubicBezTo>
                  <a:pt x="1322" y="7583"/>
                  <a:pt x="1336" y="7578"/>
                  <a:pt x="1356" y="7565"/>
                </a:cubicBezTo>
                <a:cubicBezTo>
                  <a:pt x="1418" y="7504"/>
                  <a:pt x="1479" y="7442"/>
                  <a:pt x="1529" y="7368"/>
                </a:cubicBezTo>
                <a:cubicBezTo>
                  <a:pt x="1541" y="7362"/>
                  <a:pt x="1559" y="7359"/>
                  <a:pt x="1573" y="7359"/>
                </a:cubicBezTo>
                <a:cubicBezTo>
                  <a:pt x="1587" y="7359"/>
                  <a:pt x="1596" y="7362"/>
                  <a:pt x="1590" y="7368"/>
                </a:cubicBezTo>
                <a:cubicBezTo>
                  <a:pt x="1565" y="7393"/>
                  <a:pt x="1516" y="7467"/>
                  <a:pt x="1578" y="7467"/>
                </a:cubicBezTo>
                <a:cubicBezTo>
                  <a:pt x="1623" y="7456"/>
                  <a:pt x="1647" y="7404"/>
                  <a:pt x="1660" y="7404"/>
                </a:cubicBezTo>
                <a:cubicBezTo>
                  <a:pt x="1662" y="7404"/>
                  <a:pt x="1663" y="7404"/>
                  <a:pt x="1664" y="7405"/>
                </a:cubicBezTo>
                <a:cubicBezTo>
                  <a:pt x="1689" y="7418"/>
                  <a:pt x="1689" y="7467"/>
                  <a:pt x="1713" y="7479"/>
                </a:cubicBezTo>
                <a:cubicBezTo>
                  <a:pt x="1720" y="7481"/>
                  <a:pt x="1727" y="7482"/>
                  <a:pt x="1736" y="7482"/>
                </a:cubicBezTo>
                <a:cubicBezTo>
                  <a:pt x="1777" y="7482"/>
                  <a:pt x="1832" y="7458"/>
                  <a:pt x="1812" y="7418"/>
                </a:cubicBezTo>
                <a:cubicBezTo>
                  <a:pt x="1787" y="7368"/>
                  <a:pt x="1824" y="7393"/>
                  <a:pt x="1861" y="7356"/>
                </a:cubicBezTo>
                <a:cubicBezTo>
                  <a:pt x="1870" y="7328"/>
                  <a:pt x="1900" y="7314"/>
                  <a:pt x="1925" y="7314"/>
                </a:cubicBezTo>
                <a:cubicBezTo>
                  <a:pt x="1934" y="7314"/>
                  <a:pt x="1941" y="7316"/>
                  <a:pt x="1947" y="7319"/>
                </a:cubicBezTo>
                <a:cubicBezTo>
                  <a:pt x="1984" y="7319"/>
                  <a:pt x="2009" y="7294"/>
                  <a:pt x="2034" y="7257"/>
                </a:cubicBezTo>
                <a:cubicBezTo>
                  <a:pt x="2071" y="7220"/>
                  <a:pt x="2317" y="7171"/>
                  <a:pt x="2305" y="7134"/>
                </a:cubicBezTo>
                <a:cubicBezTo>
                  <a:pt x="2280" y="7097"/>
                  <a:pt x="2243" y="7073"/>
                  <a:pt x="2280" y="7036"/>
                </a:cubicBezTo>
                <a:cubicBezTo>
                  <a:pt x="2329" y="6999"/>
                  <a:pt x="2761" y="6777"/>
                  <a:pt x="2761" y="6752"/>
                </a:cubicBezTo>
                <a:cubicBezTo>
                  <a:pt x="2761" y="6715"/>
                  <a:pt x="2662" y="6691"/>
                  <a:pt x="2724" y="6666"/>
                </a:cubicBezTo>
                <a:cubicBezTo>
                  <a:pt x="2810" y="6641"/>
                  <a:pt x="2884" y="6604"/>
                  <a:pt x="2945" y="6555"/>
                </a:cubicBezTo>
                <a:cubicBezTo>
                  <a:pt x="3007" y="6493"/>
                  <a:pt x="3155" y="6370"/>
                  <a:pt x="3217" y="6358"/>
                </a:cubicBezTo>
                <a:cubicBezTo>
                  <a:pt x="3266" y="6358"/>
                  <a:pt x="3290" y="6358"/>
                  <a:pt x="3290" y="6247"/>
                </a:cubicBezTo>
                <a:cubicBezTo>
                  <a:pt x="3303" y="6148"/>
                  <a:pt x="3414" y="6185"/>
                  <a:pt x="3451" y="6124"/>
                </a:cubicBezTo>
                <a:cubicBezTo>
                  <a:pt x="3475" y="6050"/>
                  <a:pt x="3364" y="5988"/>
                  <a:pt x="3315" y="5976"/>
                </a:cubicBezTo>
                <a:cubicBezTo>
                  <a:pt x="3266" y="5964"/>
                  <a:pt x="3290" y="5840"/>
                  <a:pt x="3352" y="5791"/>
                </a:cubicBezTo>
                <a:cubicBezTo>
                  <a:pt x="3414" y="5742"/>
                  <a:pt x="3500" y="5717"/>
                  <a:pt x="3549" y="5668"/>
                </a:cubicBezTo>
                <a:cubicBezTo>
                  <a:pt x="3611" y="5619"/>
                  <a:pt x="3660" y="5545"/>
                  <a:pt x="3586" y="5471"/>
                </a:cubicBezTo>
                <a:cubicBezTo>
                  <a:pt x="3554" y="5448"/>
                  <a:pt x="3546" y="5440"/>
                  <a:pt x="3549" y="5440"/>
                </a:cubicBezTo>
                <a:cubicBezTo>
                  <a:pt x="3555" y="5440"/>
                  <a:pt x="3595" y="5463"/>
                  <a:pt x="3611" y="5471"/>
                </a:cubicBezTo>
                <a:cubicBezTo>
                  <a:pt x="3615" y="5473"/>
                  <a:pt x="3620" y="5474"/>
                  <a:pt x="3627" y="5474"/>
                </a:cubicBezTo>
                <a:cubicBezTo>
                  <a:pt x="3659" y="5474"/>
                  <a:pt x="3713" y="5448"/>
                  <a:pt x="3734" y="5397"/>
                </a:cubicBezTo>
                <a:cubicBezTo>
                  <a:pt x="3783" y="5323"/>
                  <a:pt x="3845" y="5249"/>
                  <a:pt x="3907" y="5200"/>
                </a:cubicBezTo>
                <a:cubicBezTo>
                  <a:pt x="3968" y="5138"/>
                  <a:pt x="4042" y="5076"/>
                  <a:pt x="4128" y="5040"/>
                </a:cubicBezTo>
                <a:cubicBezTo>
                  <a:pt x="4135" y="5038"/>
                  <a:pt x="4142" y="5038"/>
                  <a:pt x="4148" y="5038"/>
                </a:cubicBezTo>
                <a:cubicBezTo>
                  <a:pt x="4201" y="5038"/>
                  <a:pt x="4246" y="5076"/>
                  <a:pt x="4301" y="5076"/>
                </a:cubicBezTo>
                <a:cubicBezTo>
                  <a:pt x="4375" y="5089"/>
                  <a:pt x="4362" y="5175"/>
                  <a:pt x="4276" y="5175"/>
                </a:cubicBezTo>
                <a:cubicBezTo>
                  <a:pt x="4219" y="5175"/>
                  <a:pt x="4189" y="5159"/>
                  <a:pt x="4160" y="5159"/>
                </a:cubicBezTo>
                <a:cubicBezTo>
                  <a:pt x="4146" y="5159"/>
                  <a:pt x="4132" y="5163"/>
                  <a:pt x="4116" y="5175"/>
                </a:cubicBezTo>
                <a:cubicBezTo>
                  <a:pt x="4079" y="5212"/>
                  <a:pt x="3968" y="5274"/>
                  <a:pt x="3980" y="5372"/>
                </a:cubicBezTo>
                <a:cubicBezTo>
                  <a:pt x="3980" y="5458"/>
                  <a:pt x="3882" y="5545"/>
                  <a:pt x="3857" y="5643"/>
                </a:cubicBezTo>
                <a:cubicBezTo>
                  <a:pt x="3839" y="5716"/>
                  <a:pt x="3828" y="5735"/>
                  <a:pt x="3853" y="5735"/>
                </a:cubicBezTo>
                <a:cubicBezTo>
                  <a:pt x="3861" y="5735"/>
                  <a:pt x="3875" y="5733"/>
                  <a:pt x="3894" y="5730"/>
                </a:cubicBezTo>
                <a:cubicBezTo>
                  <a:pt x="3904" y="5728"/>
                  <a:pt x="3914" y="5727"/>
                  <a:pt x="3923" y="5727"/>
                </a:cubicBezTo>
                <a:cubicBezTo>
                  <a:pt x="3982" y="5727"/>
                  <a:pt x="4018" y="5758"/>
                  <a:pt x="3943" y="5779"/>
                </a:cubicBezTo>
                <a:cubicBezTo>
                  <a:pt x="3870" y="5816"/>
                  <a:pt x="3820" y="5877"/>
                  <a:pt x="3833" y="5890"/>
                </a:cubicBezTo>
                <a:cubicBezTo>
                  <a:pt x="3857" y="5898"/>
                  <a:pt x="3883" y="5902"/>
                  <a:pt x="3909" y="5902"/>
                </a:cubicBezTo>
                <a:cubicBezTo>
                  <a:pt x="3961" y="5902"/>
                  <a:pt x="4013" y="5886"/>
                  <a:pt x="4054" y="5853"/>
                </a:cubicBezTo>
                <a:cubicBezTo>
                  <a:pt x="4128" y="5791"/>
                  <a:pt x="4178" y="5766"/>
                  <a:pt x="4239" y="5730"/>
                </a:cubicBezTo>
                <a:cubicBezTo>
                  <a:pt x="4313" y="5668"/>
                  <a:pt x="4399" y="5619"/>
                  <a:pt x="4486" y="5594"/>
                </a:cubicBezTo>
                <a:cubicBezTo>
                  <a:pt x="4535" y="5569"/>
                  <a:pt x="4658" y="5569"/>
                  <a:pt x="4695" y="5508"/>
                </a:cubicBezTo>
                <a:cubicBezTo>
                  <a:pt x="4720" y="5458"/>
                  <a:pt x="4658" y="5323"/>
                  <a:pt x="4658" y="5286"/>
                </a:cubicBezTo>
                <a:cubicBezTo>
                  <a:pt x="4658" y="5251"/>
                  <a:pt x="4725" y="5149"/>
                  <a:pt x="4763" y="5149"/>
                </a:cubicBezTo>
                <a:cubicBezTo>
                  <a:pt x="4765" y="5149"/>
                  <a:pt x="4767" y="5150"/>
                  <a:pt x="4769" y="5150"/>
                </a:cubicBezTo>
                <a:cubicBezTo>
                  <a:pt x="4818" y="5163"/>
                  <a:pt x="4880" y="5163"/>
                  <a:pt x="4929" y="5163"/>
                </a:cubicBezTo>
                <a:cubicBezTo>
                  <a:pt x="5040" y="5187"/>
                  <a:pt x="5126" y="5224"/>
                  <a:pt x="5213" y="5286"/>
                </a:cubicBezTo>
                <a:cubicBezTo>
                  <a:pt x="5235" y="5320"/>
                  <a:pt x="5360" y="5425"/>
                  <a:pt x="5400" y="5425"/>
                </a:cubicBezTo>
                <a:cubicBezTo>
                  <a:pt x="5404" y="5425"/>
                  <a:pt x="5408" y="5424"/>
                  <a:pt x="5410" y="5421"/>
                </a:cubicBezTo>
                <a:cubicBezTo>
                  <a:pt x="5420" y="5412"/>
                  <a:pt x="5493" y="5315"/>
                  <a:pt x="5515" y="5315"/>
                </a:cubicBezTo>
                <a:cubicBezTo>
                  <a:pt x="5521" y="5315"/>
                  <a:pt x="5523" y="5321"/>
                  <a:pt x="5521" y="5335"/>
                </a:cubicBezTo>
                <a:cubicBezTo>
                  <a:pt x="5496" y="5421"/>
                  <a:pt x="5570" y="5495"/>
                  <a:pt x="5619" y="5532"/>
                </a:cubicBezTo>
                <a:cubicBezTo>
                  <a:pt x="5682" y="5556"/>
                  <a:pt x="5749" y="5564"/>
                  <a:pt x="5815" y="5564"/>
                </a:cubicBezTo>
                <a:cubicBezTo>
                  <a:pt x="5853" y="5564"/>
                  <a:pt x="5891" y="5562"/>
                  <a:pt x="5927" y="5557"/>
                </a:cubicBezTo>
                <a:cubicBezTo>
                  <a:pt x="6013" y="5557"/>
                  <a:pt x="6038" y="5532"/>
                  <a:pt x="6063" y="5532"/>
                </a:cubicBezTo>
                <a:cubicBezTo>
                  <a:pt x="6094" y="5532"/>
                  <a:pt x="6176" y="5575"/>
                  <a:pt x="6231" y="5575"/>
                </a:cubicBezTo>
                <a:cubicBezTo>
                  <a:pt x="6242" y="5575"/>
                  <a:pt x="6252" y="5573"/>
                  <a:pt x="6260" y="5569"/>
                </a:cubicBezTo>
                <a:cubicBezTo>
                  <a:pt x="6269" y="5565"/>
                  <a:pt x="6275" y="5563"/>
                  <a:pt x="6278" y="5563"/>
                </a:cubicBezTo>
                <a:cubicBezTo>
                  <a:pt x="6295" y="5563"/>
                  <a:pt x="6271" y="5603"/>
                  <a:pt x="6322" y="5643"/>
                </a:cubicBezTo>
                <a:cubicBezTo>
                  <a:pt x="6368" y="5674"/>
                  <a:pt x="6464" y="5706"/>
                  <a:pt x="6544" y="5706"/>
                </a:cubicBezTo>
                <a:cubicBezTo>
                  <a:pt x="6591" y="5706"/>
                  <a:pt x="6632" y="5695"/>
                  <a:pt x="6654" y="5668"/>
                </a:cubicBezTo>
                <a:cubicBezTo>
                  <a:pt x="6701" y="5629"/>
                  <a:pt x="6744" y="5599"/>
                  <a:pt x="6768" y="5599"/>
                </a:cubicBezTo>
                <a:cubicBezTo>
                  <a:pt x="6782" y="5599"/>
                  <a:pt x="6790" y="5609"/>
                  <a:pt x="6790" y="5631"/>
                </a:cubicBezTo>
                <a:cubicBezTo>
                  <a:pt x="6790" y="5680"/>
                  <a:pt x="6716" y="5754"/>
                  <a:pt x="6740" y="5791"/>
                </a:cubicBezTo>
                <a:cubicBezTo>
                  <a:pt x="6851" y="5840"/>
                  <a:pt x="6962" y="5914"/>
                  <a:pt x="7073" y="5976"/>
                </a:cubicBezTo>
                <a:cubicBezTo>
                  <a:pt x="7184" y="6087"/>
                  <a:pt x="7295" y="6198"/>
                  <a:pt x="7418" y="6284"/>
                </a:cubicBezTo>
                <a:cubicBezTo>
                  <a:pt x="7421" y="6285"/>
                  <a:pt x="7424" y="6285"/>
                  <a:pt x="7428" y="6285"/>
                </a:cubicBezTo>
                <a:cubicBezTo>
                  <a:pt x="7469" y="6285"/>
                  <a:pt x="7554" y="6221"/>
                  <a:pt x="7554" y="6198"/>
                </a:cubicBezTo>
                <a:cubicBezTo>
                  <a:pt x="7554" y="6173"/>
                  <a:pt x="7504" y="6099"/>
                  <a:pt x="7504" y="6075"/>
                </a:cubicBezTo>
                <a:cubicBezTo>
                  <a:pt x="7504" y="6070"/>
                  <a:pt x="7509" y="6068"/>
                  <a:pt x="7515" y="6068"/>
                </a:cubicBezTo>
                <a:cubicBezTo>
                  <a:pt x="7543" y="6068"/>
                  <a:pt x="7615" y="6102"/>
                  <a:pt x="7615" y="6111"/>
                </a:cubicBezTo>
                <a:cubicBezTo>
                  <a:pt x="7628" y="6124"/>
                  <a:pt x="7665" y="6222"/>
                  <a:pt x="7689" y="6222"/>
                </a:cubicBezTo>
                <a:cubicBezTo>
                  <a:pt x="7726" y="6235"/>
                  <a:pt x="7775" y="6235"/>
                  <a:pt x="7812" y="6235"/>
                </a:cubicBezTo>
                <a:cubicBezTo>
                  <a:pt x="7812" y="6222"/>
                  <a:pt x="7763" y="6050"/>
                  <a:pt x="7751" y="5988"/>
                </a:cubicBezTo>
                <a:cubicBezTo>
                  <a:pt x="7742" y="5943"/>
                  <a:pt x="7733" y="5891"/>
                  <a:pt x="7743" y="5891"/>
                </a:cubicBezTo>
                <a:cubicBezTo>
                  <a:pt x="7747" y="5891"/>
                  <a:pt x="7753" y="5898"/>
                  <a:pt x="7763" y="5914"/>
                </a:cubicBezTo>
                <a:cubicBezTo>
                  <a:pt x="7825" y="6025"/>
                  <a:pt x="7886" y="6148"/>
                  <a:pt x="7948" y="6259"/>
                </a:cubicBezTo>
                <a:cubicBezTo>
                  <a:pt x="7985" y="6306"/>
                  <a:pt x="8009" y="6346"/>
                  <a:pt x="8034" y="6346"/>
                </a:cubicBezTo>
                <a:cubicBezTo>
                  <a:pt x="8042" y="6346"/>
                  <a:pt x="8050" y="6342"/>
                  <a:pt x="8059" y="6333"/>
                </a:cubicBezTo>
                <a:cubicBezTo>
                  <a:pt x="8088" y="6294"/>
                  <a:pt x="8125" y="6232"/>
                  <a:pt x="8127" y="6232"/>
                </a:cubicBezTo>
                <a:lnTo>
                  <a:pt x="8127" y="6232"/>
                </a:lnTo>
                <a:cubicBezTo>
                  <a:pt x="8128" y="6232"/>
                  <a:pt x="8126" y="6237"/>
                  <a:pt x="8120" y="6247"/>
                </a:cubicBezTo>
                <a:cubicBezTo>
                  <a:pt x="8108" y="6321"/>
                  <a:pt x="8133" y="6395"/>
                  <a:pt x="8194" y="6456"/>
                </a:cubicBezTo>
                <a:cubicBezTo>
                  <a:pt x="8256" y="6506"/>
                  <a:pt x="8256" y="6543"/>
                  <a:pt x="8281" y="6543"/>
                </a:cubicBezTo>
                <a:cubicBezTo>
                  <a:pt x="8305" y="6543"/>
                  <a:pt x="8281" y="6580"/>
                  <a:pt x="8268" y="6592"/>
                </a:cubicBezTo>
                <a:cubicBezTo>
                  <a:pt x="8244" y="6617"/>
                  <a:pt x="8268" y="6654"/>
                  <a:pt x="8293" y="6654"/>
                </a:cubicBezTo>
                <a:cubicBezTo>
                  <a:pt x="8318" y="6666"/>
                  <a:pt x="8318" y="6678"/>
                  <a:pt x="8293" y="6691"/>
                </a:cubicBezTo>
                <a:cubicBezTo>
                  <a:pt x="8268" y="6703"/>
                  <a:pt x="8231" y="6740"/>
                  <a:pt x="8268" y="6752"/>
                </a:cubicBezTo>
                <a:cubicBezTo>
                  <a:pt x="8318" y="6777"/>
                  <a:pt x="8367" y="6814"/>
                  <a:pt x="8404" y="6863"/>
                </a:cubicBezTo>
                <a:cubicBezTo>
                  <a:pt x="8465" y="6949"/>
                  <a:pt x="8527" y="7036"/>
                  <a:pt x="8613" y="7110"/>
                </a:cubicBezTo>
                <a:cubicBezTo>
                  <a:pt x="8619" y="7110"/>
                  <a:pt x="8635" y="7106"/>
                  <a:pt x="8647" y="7106"/>
                </a:cubicBezTo>
                <a:cubicBezTo>
                  <a:pt x="8660" y="7106"/>
                  <a:pt x="8669" y="7110"/>
                  <a:pt x="8663" y="7122"/>
                </a:cubicBezTo>
                <a:cubicBezTo>
                  <a:pt x="8613" y="7183"/>
                  <a:pt x="8589" y="7257"/>
                  <a:pt x="8576" y="7331"/>
                </a:cubicBezTo>
                <a:cubicBezTo>
                  <a:pt x="8576" y="7353"/>
                  <a:pt x="8583" y="7363"/>
                  <a:pt x="8592" y="7363"/>
                </a:cubicBezTo>
                <a:cubicBezTo>
                  <a:pt x="8604" y="7363"/>
                  <a:pt x="8619" y="7347"/>
                  <a:pt x="8626" y="7319"/>
                </a:cubicBezTo>
                <a:cubicBezTo>
                  <a:pt x="8633" y="7291"/>
                  <a:pt x="8644" y="7262"/>
                  <a:pt x="8657" y="7262"/>
                </a:cubicBezTo>
                <a:cubicBezTo>
                  <a:pt x="8666" y="7262"/>
                  <a:pt x="8677" y="7277"/>
                  <a:pt x="8687" y="7319"/>
                </a:cubicBezTo>
                <a:cubicBezTo>
                  <a:pt x="8706" y="7405"/>
                  <a:pt x="8726" y="7454"/>
                  <a:pt x="8733" y="7454"/>
                </a:cubicBezTo>
                <a:cubicBezTo>
                  <a:pt x="8735" y="7454"/>
                  <a:pt x="8737" y="7450"/>
                  <a:pt x="8737" y="7442"/>
                </a:cubicBezTo>
                <a:cubicBezTo>
                  <a:pt x="8746" y="7413"/>
                  <a:pt x="8741" y="7369"/>
                  <a:pt x="8744" y="7369"/>
                </a:cubicBezTo>
                <a:lnTo>
                  <a:pt x="8744" y="7369"/>
                </a:lnTo>
                <a:cubicBezTo>
                  <a:pt x="8745" y="7369"/>
                  <a:pt x="8746" y="7373"/>
                  <a:pt x="8749" y="7381"/>
                </a:cubicBezTo>
                <a:cubicBezTo>
                  <a:pt x="8761" y="7405"/>
                  <a:pt x="8773" y="7479"/>
                  <a:pt x="8823" y="7479"/>
                </a:cubicBezTo>
                <a:cubicBezTo>
                  <a:pt x="8829" y="7481"/>
                  <a:pt x="8833" y="7482"/>
                  <a:pt x="8836" y="7482"/>
                </a:cubicBezTo>
                <a:cubicBezTo>
                  <a:pt x="8845" y="7482"/>
                  <a:pt x="8847" y="7477"/>
                  <a:pt x="8851" y="7477"/>
                </a:cubicBezTo>
                <a:cubicBezTo>
                  <a:pt x="8856" y="7477"/>
                  <a:pt x="8863" y="7482"/>
                  <a:pt x="8884" y="7504"/>
                </a:cubicBezTo>
                <a:cubicBezTo>
                  <a:pt x="8914" y="7534"/>
                  <a:pt x="8958" y="7550"/>
                  <a:pt x="8990" y="7550"/>
                </a:cubicBezTo>
                <a:cubicBezTo>
                  <a:pt x="9011" y="7550"/>
                  <a:pt x="9027" y="7543"/>
                  <a:pt x="9032" y="7528"/>
                </a:cubicBezTo>
                <a:cubicBezTo>
                  <a:pt x="9053" y="7508"/>
                  <a:pt x="9048" y="7461"/>
                  <a:pt x="9053" y="7461"/>
                </a:cubicBezTo>
                <a:cubicBezTo>
                  <a:pt x="9054" y="7461"/>
                  <a:pt x="9055" y="7463"/>
                  <a:pt x="9057" y="7467"/>
                </a:cubicBezTo>
                <a:cubicBezTo>
                  <a:pt x="9069" y="7491"/>
                  <a:pt x="9069" y="7504"/>
                  <a:pt x="9082" y="7516"/>
                </a:cubicBezTo>
                <a:cubicBezTo>
                  <a:pt x="9082" y="7541"/>
                  <a:pt x="9106" y="7565"/>
                  <a:pt x="9118" y="7578"/>
                </a:cubicBezTo>
                <a:cubicBezTo>
                  <a:pt x="9143" y="7578"/>
                  <a:pt x="9082" y="7602"/>
                  <a:pt x="9045" y="7639"/>
                </a:cubicBezTo>
                <a:cubicBezTo>
                  <a:pt x="9008" y="7676"/>
                  <a:pt x="8946" y="7750"/>
                  <a:pt x="8971" y="7775"/>
                </a:cubicBezTo>
                <a:cubicBezTo>
                  <a:pt x="8995" y="7812"/>
                  <a:pt x="9057" y="7935"/>
                  <a:pt x="9082" y="7935"/>
                </a:cubicBezTo>
                <a:cubicBezTo>
                  <a:pt x="9118" y="7935"/>
                  <a:pt x="9106" y="7935"/>
                  <a:pt x="9082" y="7960"/>
                </a:cubicBezTo>
                <a:cubicBezTo>
                  <a:pt x="9062" y="7988"/>
                  <a:pt x="9043" y="8017"/>
                  <a:pt x="9024" y="8017"/>
                </a:cubicBezTo>
                <a:cubicBezTo>
                  <a:pt x="9019" y="8017"/>
                  <a:pt x="9013" y="8015"/>
                  <a:pt x="9008" y="8009"/>
                </a:cubicBezTo>
                <a:cubicBezTo>
                  <a:pt x="8988" y="7980"/>
                  <a:pt x="8977" y="7936"/>
                  <a:pt x="8961" y="7936"/>
                </a:cubicBezTo>
                <a:cubicBezTo>
                  <a:pt x="8956" y="7936"/>
                  <a:pt x="8951" y="7939"/>
                  <a:pt x="8946" y="7947"/>
                </a:cubicBezTo>
                <a:cubicBezTo>
                  <a:pt x="8934" y="7997"/>
                  <a:pt x="8971" y="7997"/>
                  <a:pt x="8995" y="8034"/>
                </a:cubicBezTo>
                <a:cubicBezTo>
                  <a:pt x="9020" y="8058"/>
                  <a:pt x="8995" y="8108"/>
                  <a:pt x="8995" y="8120"/>
                </a:cubicBezTo>
                <a:cubicBezTo>
                  <a:pt x="8995" y="8145"/>
                  <a:pt x="9032" y="8231"/>
                  <a:pt x="9069" y="8280"/>
                </a:cubicBezTo>
                <a:cubicBezTo>
                  <a:pt x="9079" y="8290"/>
                  <a:pt x="9087" y="8293"/>
                  <a:pt x="9093" y="8293"/>
                </a:cubicBezTo>
                <a:cubicBezTo>
                  <a:pt x="9113" y="8293"/>
                  <a:pt x="9125" y="8261"/>
                  <a:pt x="9143" y="8243"/>
                </a:cubicBezTo>
                <a:cubicBezTo>
                  <a:pt x="9180" y="8231"/>
                  <a:pt x="9229" y="8243"/>
                  <a:pt x="9242" y="8218"/>
                </a:cubicBezTo>
                <a:cubicBezTo>
                  <a:pt x="9242" y="8189"/>
                  <a:pt x="9258" y="8134"/>
                  <a:pt x="9264" y="8134"/>
                </a:cubicBezTo>
                <a:cubicBezTo>
                  <a:pt x="9265" y="8134"/>
                  <a:pt x="9266" y="8137"/>
                  <a:pt x="9266" y="8145"/>
                </a:cubicBezTo>
                <a:cubicBezTo>
                  <a:pt x="9266" y="8194"/>
                  <a:pt x="9316" y="8206"/>
                  <a:pt x="9340" y="8243"/>
                </a:cubicBezTo>
                <a:cubicBezTo>
                  <a:pt x="9353" y="8280"/>
                  <a:pt x="9340" y="8268"/>
                  <a:pt x="9316" y="8317"/>
                </a:cubicBezTo>
                <a:cubicBezTo>
                  <a:pt x="9316" y="8366"/>
                  <a:pt x="9303" y="8416"/>
                  <a:pt x="9279" y="8465"/>
                </a:cubicBezTo>
                <a:cubicBezTo>
                  <a:pt x="9262" y="8498"/>
                  <a:pt x="9268" y="8514"/>
                  <a:pt x="9284" y="8514"/>
                </a:cubicBezTo>
                <a:cubicBezTo>
                  <a:pt x="9292" y="8514"/>
                  <a:pt x="9303" y="8510"/>
                  <a:pt x="9316" y="8502"/>
                </a:cubicBezTo>
                <a:cubicBezTo>
                  <a:pt x="9340" y="8477"/>
                  <a:pt x="9365" y="8440"/>
                  <a:pt x="9402" y="8440"/>
                </a:cubicBezTo>
                <a:cubicBezTo>
                  <a:pt x="9427" y="8440"/>
                  <a:pt x="9439" y="8428"/>
                  <a:pt x="9427" y="8391"/>
                </a:cubicBezTo>
                <a:cubicBezTo>
                  <a:pt x="9427" y="8374"/>
                  <a:pt x="9427" y="8351"/>
                  <a:pt x="9435" y="8351"/>
                </a:cubicBezTo>
                <a:cubicBezTo>
                  <a:pt x="9438" y="8351"/>
                  <a:pt x="9444" y="8355"/>
                  <a:pt x="9451" y="8366"/>
                </a:cubicBezTo>
                <a:cubicBezTo>
                  <a:pt x="9463" y="8391"/>
                  <a:pt x="9488" y="8428"/>
                  <a:pt x="9513" y="8440"/>
                </a:cubicBezTo>
                <a:cubicBezTo>
                  <a:pt x="9537" y="8465"/>
                  <a:pt x="9463" y="8453"/>
                  <a:pt x="9500" y="8526"/>
                </a:cubicBezTo>
                <a:cubicBezTo>
                  <a:pt x="9525" y="8588"/>
                  <a:pt x="9525" y="8600"/>
                  <a:pt x="9562" y="8625"/>
                </a:cubicBezTo>
                <a:cubicBezTo>
                  <a:pt x="9574" y="8634"/>
                  <a:pt x="9588" y="8638"/>
                  <a:pt x="9601" y="8638"/>
                </a:cubicBezTo>
                <a:cubicBezTo>
                  <a:pt x="9644" y="8638"/>
                  <a:pt x="9691" y="8601"/>
                  <a:pt x="9710" y="8563"/>
                </a:cubicBezTo>
                <a:cubicBezTo>
                  <a:pt x="9723" y="8546"/>
                  <a:pt x="9730" y="8540"/>
                  <a:pt x="9732" y="8540"/>
                </a:cubicBezTo>
                <a:cubicBezTo>
                  <a:pt x="9737" y="8540"/>
                  <a:pt x="9726" y="8564"/>
                  <a:pt x="9710" y="8588"/>
                </a:cubicBezTo>
                <a:cubicBezTo>
                  <a:pt x="9693" y="8621"/>
                  <a:pt x="9693" y="8621"/>
                  <a:pt x="9710" y="8621"/>
                </a:cubicBezTo>
                <a:cubicBezTo>
                  <a:pt x="9718" y="8621"/>
                  <a:pt x="9730" y="8621"/>
                  <a:pt x="9747" y="8625"/>
                </a:cubicBezTo>
                <a:cubicBezTo>
                  <a:pt x="9808" y="8625"/>
                  <a:pt x="9821" y="8637"/>
                  <a:pt x="9747" y="8650"/>
                </a:cubicBezTo>
                <a:cubicBezTo>
                  <a:pt x="9685" y="8650"/>
                  <a:pt x="9685" y="8687"/>
                  <a:pt x="9636" y="8711"/>
                </a:cubicBezTo>
                <a:cubicBezTo>
                  <a:pt x="9587" y="8736"/>
                  <a:pt x="9537" y="8773"/>
                  <a:pt x="9562" y="8835"/>
                </a:cubicBezTo>
                <a:cubicBezTo>
                  <a:pt x="9574" y="8863"/>
                  <a:pt x="9596" y="8873"/>
                  <a:pt x="9619" y="8873"/>
                </a:cubicBezTo>
                <a:cubicBezTo>
                  <a:pt x="9645" y="8873"/>
                  <a:pt x="9672" y="8860"/>
                  <a:pt x="9685" y="8847"/>
                </a:cubicBezTo>
                <a:cubicBezTo>
                  <a:pt x="9693" y="8839"/>
                  <a:pt x="9706" y="8836"/>
                  <a:pt x="9720" y="8836"/>
                </a:cubicBezTo>
                <a:cubicBezTo>
                  <a:pt x="9748" y="8836"/>
                  <a:pt x="9784" y="8847"/>
                  <a:pt x="9808" y="8847"/>
                </a:cubicBezTo>
                <a:cubicBezTo>
                  <a:pt x="9845" y="8847"/>
                  <a:pt x="9870" y="8871"/>
                  <a:pt x="9821" y="8871"/>
                </a:cubicBezTo>
                <a:cubicBezTo>
                  <a:pt x="9772" y="8871"/>
                  <a:pt x="9722" y="8884"/>
                  <a:pt x="9673" y="8908"/>
                </a:cubicBezTo>
                <a:cubicBezTo>
                  <a:pt x="9636" y="8945"/>
                  <a:pt x="9599" y="8995"/>
                  <a:pt x="9661" y="8995"/>
                </a:cubicBezTo>
                <a:cubicBezTo>
                  <a:pt x="9722" y="8995"/>
                  <a:pt x="9772" y="9019"/>
                  <a:pt x="9698" y="9019"/>
                </a:cubicBezTo>
                <a:cubicBezTo>
                  <a:pt x="9624" y="9019"/>
                  <a:pt x="9636" y="9093"/>
                  <a:pt x="9710" y="9130"/>
                </a:cubicBezTo>
                <a:cubicBezTo>
                  <a:pt x="9755" y="9148"/>
                  <a:pt x="9807" y="9160"/>
                  <a:pt x="9855" y="9160"/>
                </a:cubicBezTo>
                <a:cubicBezTo>
                  <a:pt x="9873" y="9160"/>
                  <a:pt x="9891" y="9158"/>
                  <a:pt x="9907" y="9155"/>
                </a:cubicBezTo>
                <a:cubicBezTo>
                  <a:pt x="9969" y="9155"/>
                  <a:pt x="9944" y="9216"/>
                  <a:pt x="9993" y="9229"/>
                </a:cubicBezTo>
                <a:cubicBezTo>
                  <a:pt x="10002" y="9232"/>
                  <a:pt x="10010" y="9234"/>
                  <a:pt x="10018" y="9234"/>
                </a:cubicBezTo>
                <a:cubicBezTo>
                  <a:pt x="10071" y="9234"/>
                  <a:pt x="10117" y="9173"/>
                  <a:pt x="10117" y="9130"/>
                </a:cubicBezTo>
                <a:cubicBezTo>
                  <a:pt x="10121" y="9113"/>
                  <a:pt x="10125" y="9106"/>
                  <a:pt x="10129" y="9106"/>
                </a:cubicBezTo>
                <a:cubicBezTo>
                  <a:pt x="10136" y="9106"/>
                  <a:pt x="10141" y="9127"/>
                  <a:pt x="10141" y="9143"/>
                </a:cubicBezTo>
                <a:cubicBezTo>
                  <a:pt x="10141" y="9180"/>
                  <a:pt x="10092" y="9229"/>
                  <a:pt x="10080" y="9253"/>
                </a:cubicBezTo>
                <a:cubicBezTo>
                  <a:pt x="10055" y="9278"/>
                  <a:pt x="10104" y="9290"/>
                  <a:pt x="10129" y="9315"/>
                </a:cubicBezTo>
                <a:cubicBezTo>
                  <a:pt x="10145" y="9325"/>
                  <a:pt x="10163" y="9330"/>
                  <a:pt x="10179" y="9330"/>
                </a:cubicBezTo>
                <a:cubicBezTo>
                  <a:pt x="10225" y="9330"/>
                  <a:pt x="10264" y="9295"/>
                  <a:pt x="10264" y="9241"/>
                </a:cubicBezTo>
                <a:cubicBezTo>
                  <a:pt x="10264" y="9182"/>
                  <a:pt x="10282" y="9140"/>
                  <a:pt x="10293" y="9140"/>
                </a:cubicBezTo>
                <a:cubicBezTo>
                  <a:pt x="10298" y="9140"/>
                  <a:pt x="10301" y="9148"/>
                  <a:pt x="10301" y="9167"/>
                </a:cubicBezTo>
                <a:cubicBezTo>
                  <a:pt x="10301" y="9216"/>
                  <a:pt x="10289" y="9266"/>
                  <a:pt x="10277" y="9315"/>
                </a:cubicBezTo>
                <a:cubicBezTo>
                  <a:pt x="10270" y="9335"/>
                  <a:pt x="10282" y="9345"/>
                  <a:pt x="10300" y="9345"/>
                </a:cubicBezTo>
                <a:cubicBezTo>
                  <a:pt x="10315" y="9345"/>
                  <a:pt x="10334" y="9338"/>
                  <a:pt x="10351" y="9327"/>
                </a:cubicBezTo>
                <a:cubicBezTo>
                  <a:pt x="10364" y="9314"/>
                  <a:pt x="10378" y="9304"/>
                  <a:pt x="10381" y="9304"/>
                </a:cubicBezTo>
                <a:cubicBezTo>
                  <a:pt x="10384" y="9304"/>
                  <a:pt x="10380" y="9311"/>
                  <a:pt x="10363" y="9327"/>
                </a:cubicBezTo>
                <a:cubicBezTo>
                  <a:pt x="10338" y="9377"/>
                  <a:pt x="10326" y="9426"/>
                  <a:pt x="10363" y="9475"/>
                </a:cubicBezTo>
                <a:cubicBezTo>
                  <a:pt x="10371" y="9517"/>
                  <a:pt x="10430" y="9575"/>
                  <a:pt x="10471" y="9575"/>
                </a:cubicBezTo>
                <a:cubicBezTo>
                  <a:pt x="10491" y="9575"/>
                  <a:pt x="10507" y="9561"/>
                  <a:pt x="10511" y="9525"/>
                </a:cubicBezTo>
                <a:cubicBezTo>
                  <a:pt x="10519" y="9450"/>
                  <a:pt x="10527" y="9409"/>
                  <a:pt x="10532" y="9409"/>
                </a:cubicBezTo>
                <a:cubicBezTo>
                  <a:pt x="10534" y="9409"/>
                  <a:pt x="10535" y="9418"/>
                  <a:pt x="10535" y="9438"/>
                </a:cubicBezTo>
                <a:cubicBezTo>
                  <a:pt x="10548" y="9488"/>
                  <a:pt x="10548" y="9537"/>
                  <a:pt x="10572" y="9586"/>
                </a:cubicBezTo>
                <a:cubicBezTo>
                  <a:pt x="10572" y="9635"/>
                  <a:pt x="10523" y="9623"/>
                  <a:pt x="10511" y="9635"/>
                </a:cubicBezTo>
                <a:cubicBezTo>
                  <a:pt x="10511" y="9648"/>
                  <a:pt x="10535" y="9660"/>
                  <a:pt x="10585" y="9672"/>
                </a:cubicBezTo>
                <a:cubicBezTo>
                  <a:pt x="10604" y="9672"/>
                  <a:pt x="10626" y="9674"/>
                  <a:pt x="10646" y="9674"/>
                </a:cubicBezTo>
                <a:cubicBezTo>
                  <a:pt x="10675" y="9674"/>
                  <a:pt x="10701" y="9670"/>
                  <a:pt x="10708" y="9648"/>
                </a:cubicBezTo>
                <a:cubicBezTo>
                  <a:pt x="10708" y="9628"/>
                  <a:pt x="10708" y="9615"/>
                  <a:pt x="10710" y="9615"/>
                </a:cubicBezTo>
                <a:cubicBezTo>
                  <a:pt x="10711" y="9615"/>
                  <a:pt x="10715" y="9625"/>
                  <a:pt x="10720" y="9648"/>
                </a:cubicBezTo>
                <a:cubicBezTo>
                  <a:pt x="10745" y="9697"/>
                  <a:pt x="10757" y="9734"/>
                  <a:pt x="10770" y="9783"/>
                </a:cubicBezTo>
                <a:cubicBezTo>
                  <a:pt x="10782" y="9808"/>
                  <a:pt x="10794" y="9833"/>
                  <a:pt x="10819" y="9857"/>
                </a:cubicBezTo>
                <a:cubicBezTo>
                  <a:pt x="10843" y="9882"/>
                  <a:pt x="10868" y="9906"/>
                  <a:pt x="10868" y="9931"/>
                </a:cubicBezTo>
                <a:cubicBezTo>
                  <a:pt x="10868" y="9956"/>
                  <a:pt x="10905" y="10079"/>
                  <a:pt x="10905" y="10153"/>
                </a:cubicBezTo>
                <a:cubicBezTo>
                  <a:pt x="10905" y="10227"/>
                  <a:pt x="10942" y="10412"/>
                  <a:pt x="10880" y="10424"/>
                </a:cubicBezTo>
                <a:cubicBezTo>
                  <a:pt x="10852" y="10435"/>
                  <a:pt x="10810" y="10444"/>
                  <a:pt x="10777" y="10444"/>
                </a:cubicBezTo>
                <a:cubicBezTo>
                  <a:pt x="10739" y="10444"/>
                  <a:pt x="10713" y="10432"/>
                  <a:pt x="10733" y="10399"/>
                </a:cubicBezTo>
                <a:cubicBezTo>
                  <a:pt x="10782" y="10338"/>
                  <a:pt x="10868" y="10215"/>
                  <a:pt x="10819" y="10190"/>
                </a:cubicBezTo>
                <a:cubicBezTo>
                  <a:pt x="10770" y="10153"/>
                  <a:pt x="10609" y="10178"/>
                  <a:pt x="10535" y="10141"/>
                </a:cubicBezTo>
                <a:cubicBezTo>
                  <a:pt x="10482" y="10114"/>
                  <a:pt x="10417" y="10062"/>
                  <a:pt x="10379" y="10062"/>
                </a:cubicBezTo>
                <a:cubicBezTo>
                  <a:pt x="10365" y="10062"/>
                  <a:pt x="10354" y="10070"/>
                  <a:pt x="10351" y="10091"/>
                </a:cubicBezTo>
                <a:cubicBezTo>
                  <a:pt x="10363" y="10227"/>
                  <a:pt x="10412" y="10375"/>
                  <a:pt x="10486" y="10498"/>
                </a:cubicBezTo>
                <a:cubicBezTo>
                  <a:pt x="10560" y="10609"/>
                  <a:pt x="10462" y="10695"/>
                  <a:pt x="10523" y="10744"/>
                </a:cubicBezTo>
                <a:cubicBezTo>
                  <a:pt x="10585" y="10794"/>
                  <a:pt x="10745" y="10806"/>
                  <a:pt x="10683" y="10818"/>
                </a:cubicBezTo>
                <a:cubicBezTo>
                  <a:pt x="10597" y="10818"/>
                  <a:pt x="10535" y="10880"/>
                  <a:pt x="10535" y="10966"/>
                </a:cubicBezTo>
                <a:cubicBezTo>
                  <a:pt x="10535" y="11065"/>
                  <a:pt x="10560" y="11225"/>
                  <a:pt x="10560" y="11274"/>
                </a:cubicBezTo>
                <a:cubicBezTo>
                  <a:pt x="10548" y="11422"/>
                  <a:pt x="10535" y="11558"/>
                  <a:pt x="10498" y="11705"/>
                </a:cubicBezTo>
                <a:cubicBezTo>
                  <a:pt x="10474" y="11816"/>
                  <a:pt x="10412" y="11890"/>
                  <a:pt x="10425" y="11989"/>
                </a:cubicBezTo>
                <a:cubicBezTo>
                  <a:pt x="10412" y="12075"/>
                  <a:pt x="10425" y="12161"/>
                  <a:pt x="10462" y="12248"/>
                </a:cubicBezTo>
                <a:cubicBezTo>
                  <a:pt x="10498" y="12346"/>
                  <a:pt x="10523" y="12445"/>
                  <a:pt x="10511" y="12556"/>
                </a:cubicBezTo>
                <a:cubicBezTo>
                  <a:pt x="10511" y="12630"/>
                  <a:pt x="10449" y="12765"/>
                  <a:pt x="10462" y="12814"/>
                </a:cubicBezTo>
                <a:cubicBezTo>
                  <a:pt x="10474" y="12864"/>
                  <a:pt x="10560" y="12938"/>
                  <a:pt x="10560" y="13036"/>
                </a:cubicBezTo>
                <a:cubicBezTo>
                  <a:pt x="10560" y="13135"/>
                  <a:pt x="10585" y="13233"/>
                  <a:pt x="10634" y="13320"/>
                </a:cubicBezTo>
                <a:cubicBezTo>
                  <a:pt x="10696" y="13393"/>
                  <a:pt x="10720" y="13393"/>
                  <a:pt x="10770" y="13480"/>
                </a:cubicBezTo>
                <a:cubicBezTo>
                  <a:pt x="10807" y="13566"/>
                  <a:pt x="10807" y="13628"/>
                  <a:pt x="10831" y="13628"/>
                </a:cubicBezTo>
                <a:cubicBezTo>
                  <a:pt x="10851" y="13628"/>
                  <a:pt x="10871" y="13580"/>
                  <a:pt x="10884" y="13580"/>
                </a:cubicBezTo>
                <a:cubicBezTo>
                  <a:pt x="10887" y="13580"/>
                  <a:pt x="10890" y="13583"/>
                  <a:pt x="10893" y="13591"/>
                </a:cubicBezTo>
                <a:cubicBezTo>
                  <a:pt x="10917" y="13628"/>
                  <a:pt x="10979" y="13714"/>
                  <a:pt x="10954" y="13726"/>
                </a:cubicBezTo>
                <a:cubicBezTo>
                  <a:pt x="10951" y="13728"/>
                  <a:pt x="10948" y="13728"/>
                  <a:pt x="10945" y="13728"/>
                </a:cubicBezTo>
                <a:cubicBezTo>
                  <a:pt x="10927" y="13728"/>
                  <a:pt x="10905" y="13712"/>
                  <a:pt x="10895" y="13712"/>
                </a:cubicBezTo>
                <a:cubicBezTo>
                  <a:pt x="10891" y="13712"/>
                  <a:pt x="10889" y="13716"/>
                  <a:pt x="10893" y="13726"/>
                </a:cubicBezTo>
                <a:cubicBezTo>
                  <a:pt x="10905" y="13800"/>
                  <a:pt x="10930" y="13862"/>
                  <a:pt x="10967" y="13923"/>
                </a:cubicBezTo>
                <a:cubicBezTo>
                  <a:pt x="11016" y="13960"/>
                  <a:pt x="11065" y="13960"/>
                  <a:pt x="11065" y="13997"/>
                </a:cubicBezTo>
                <a:cubicBezTo>
                  <a:pt x="11065" y="14046"/>
                  <a:pt x="11016" y="14108"/>
                  <a:pt x="11041" y="14157"/>
                </a:cubicBezTo>
                <a:cubicBezTo>
                  <a:pt x="11078" y="14207"/>
                  <a:pt x="11287" y="14453"/>
                  <a:pt x="11324" y="14539"/>
                </a:cubicBezTo>
                <a:cubicBezTo>
                  <a:pt x="11349" y="14626"/>
                  <a:pt x="11324" y="14675"/>
                  <a:pt x="11386" y="14687"/>
                </a:cubicBezTo>
                <a:cubicBezTo>
                  <a:pt x="11509" y="14736"/>
                  <a:pt x="11620" y="14786"/>
                  <a:pt x="11718" y="14847"/>
                </a:cubicBezTo>
                <a:cubicBezTo>
                  <a:pt x="11780" y="14884"/>
                  <a:pt x="11817" y="14847"/>
                  <a:pt x="11891" y="14897"/>
                </a:cubicBezTo>
                <a:cubicBezTo>
                  <a:pt x="11952" y="14946"/>
                  <a:pt x="12137" y="15131"/>
                  <a:pt x="12137" y="15205"/>
                </a:cubicBezTo>
                <a:cubicBezTo>
                  <a:pt x="12150" y="15242"/>
                  <a:pt x="12150" y="15291"/>
                  <a:pt x="12174" y="15328"/>
                </a:cubicBezTo>
                <a:cubicBezTo>
                  <a:pt x="12186" y="15402"/>
                  <a:pt x="12211" y="15463"/>
                  <a:pt x="12248" y="15525"/>
                </a:cubicBezTo>
                <a:cubicBezTo>
                  <a:pt x="12310" y="15599"/>
                  <a:pt x="12421" y="15895"/>
                  <a:pt x="12482" y="16018"/>
                </a:cubicBezTo>
                <a:cubicBezTo>
                  <a:pt x="12531" y="16141"/>
                  <a:pt x="12507" y="16166"/>
                  <a:pt x="12568" y="16227"/>
                </a:cubicBezTo>
                <a:cubicBezTo>
                  <a:pt x="12679" y="16314"/>
                  <a:pt x="12778" y="16412"/>
                  <a:pt x="12864" y="16535"/>
                </a:cubicBezTo>
                <a:cubicBezTo>
                  <a:pt x="12889" y="16622"/>
                  <a:pt x="12901" y="16708"/>
                  <a:pt x="12901" y="16794"/>
                </a:cubicBezTo>
                <a:cubicBezTo>
                  <a:pt x="12912" y="16828"/>
                  <a:pt x="12913" y="16841"/>
                  <a:pt x="12907" y="16841"/>
                </a:cubicBezTo>
                <a:cubicBezTo>
                  <a:pt x="12899" y="16841"/>
                  <a:pt x="12879" y="16821"/>
                  <a:pt x="12852" y="16794"/>
                </a:cubicBezTo>
                <a:cubicBezTo>
                  <a:pt x="12834" y="16777"/>
                  <a:pt x="12795" y="16765"/>
                  <a:pt x="12761" y="16765"/>
                </a:cubicBezTo>
                <a:cubicBezTo>
                  <a:pt x="12723" y="16765"/>
                  <a:pt x="12691" y="16780"/>
                  <a:pt x="12704" y="16819"/>
                </a:cubicBezTo>
                <a:cubicBezTo>
                  <a:pt x="12766" y="16917"/>
                  <a:pt x="12864" y="17004"/>
                  <a:pt x="12975" y="17053"/>
                </a:cubicBezTo>
                <a:cubicBezTo>
                  <a:pt x="13024" y="17053"/>
                  <a:pt x="13086" y="17065"/>
                  <a:pt x="13123" y="17102"/>
                </a:cubicBezTo>
                <a:cubicBezTo>
                  <a:pt x="13209" y="17188"/>
                  <a:pt x="13295" y="17275"/>
                  <a:pt x="13369" y="17373"/>
                </a:cubicBezTo>
                <a:cubicBezTo>
                  <a:pt x="13394" y="17423"/>
                  <a:pt x="13394" y="17484"/>
                  <a:pt x="13369" y="17546"/>
                </a:cubicBezTo>
                <a:cubicBezTo>
                  <a:pt x="13332" y="17595"/>
                  <a:pt x="13295" y="17620"/>
                  <a:pt x="13345" y="17657"/>
                </a:cubicBezTo>
                <a:cubicBezTo>
                  <a:pt x="13382" y="17706"/>
                  <a:pt x="13542" y="17817"/>
                  <a:pt x="13591" y="17878"/>
                </a:cubicBezTo>
                <a:cubicBezTo>
                  <a:pt x="13653" y="17940"/>
                  <a:pt x="13776" y="18063"/>
                  <a:pt x="13825" y="18137"/>
                </a:cubicBezTo>
                <a:cubicBezTo>
                  <a:pt x="13859" y="18188"/>
                  <a:pt x="13876" y="18216"/>
                  <a:pt x="13895" y="18216"/>
                </a:cubicBezTo>
                <a:cubicBezTo>
                  <a:pt x="13903" y="18216"/>
                  <a:pt x="13912" y="18210"/>
                  <a:pt x="13924" y="18199"/>
                </a:cubicBezTo>
                <a:cubicBezTo>
                  <a:pt x="13948" y="18162"/>
                  <a:pt x="14010" y="18088"/>
                  <a:pt x="13973" y="18051"/>
                </a:cubicBezTo>
                <a:cubicBezTo>
                  <a:pt x="13936" y="18002"/>
                  <a:pt x="13911" y="17989"/>
                  <a:pt x="13899" y="17940"/>
                </a:cubicBezTo>
                <a:cubicBezTo>
                  <a:pt x="13899" y="17891"/>
                  <a:pt x="13899" y="17854"/>
                  <a:pt x="13850" y="17841"/>
                </a:cubicBezTo>
                <a:cubicBezTo>
                  <a:pt x="13788" y="17817"/>
                  <a:pt x="13690" y="17854"/>
                  <a:pt x="13677" y="17768"/>
                </a:cubicBezTo>
                <a:cubicBezTo>
                  <a:pt x="13653" y="17669"/>
                  <a:pt x="13702" y="17644"/>
                  <a:pt x="13702" y="17620"/>
                </a:cubicBezTo>
                <a:cubicBezTo>
                  <a:pt x="13702" y="17595"/>
                  <a:pt x="13677" y="17607"/>
                  <a:pt x="13665" y="17583"/>
                </a:cubicBezTo>
                <a:cubicBezTo>
                  <a:pt x="13603" y="17484"/>
                  <a:pt x="13566" y="17386"/>
                  <a:pt x="13542" y="17287"/>
                </a:cubicBezTo>
                <a:cubicBezTo>
                  <a:pt x="13530" y="17213"/>
                  <a:pt x="13505" y="17151"/>
                  <a:pt x="13456" y="17090"/>
                </a:cubicBezTo>
                <a:cubicBezTo>
                  <a:pt x="13419" y="17053"/>
                  <a:pt x="13258" y="16843"/>
                  <a:pt x="13221" y="16806"/>
                </a:cubicBezTo>
                <a:cubicBezTo>
                  <a:pt x="13197" y="16770"/>
                  <a:pt x="13172" y="16597"/>
                  <a:pt x="13123" y="16535"/>
                </a:cubicBezTo>
                <a:cubicBezTo>
                  <a:pt x="13086" y="16486"/>
                  <a:pt x="13037" y="16461"/>
                  <a:pt x="13012" y="16425"/>
                </a:cubicBezTo>
                <a:cubicBezTo>
                  <a:pt x="12987" y="16351"/>
                  <a:pt x="12950" y="16289"/>
                  <a:pt x="12901" y="16227"/>
                </a:cubicBezTo>
                <a:cubicBezTo>
                  <a:pt x="12827" y="16166"/>
                  <a:pt x="12778" y="16129"/>
                  <a:pt x="12766" y="16055"/>
                </a:cubicBezTo>
                <a:cubicBezTo>
                  <a:pt x="12753" y="15981"/>
                  <a:pt x="12704" y="15661"/>
                  <a:pt x="12692" y="15611"/>
                </a:cubicBezTo>
                <a:cubicBezTo>
                  <a:pt x="12692" y="15574"/>
                  <a:pt x="12692" y="15537"/>
                  <a:pt x="12724" y="15537"/>
                </a:cubicBezTo>
                <a:cubicBezTo>
                  <a:pt x="12734" y="15537"/>
                  <a:pt x="12748" y="15541"/>
                  <a:pt x="12766" y="15550"/>
                </a:cubicBezTo>
                <a:cubicBezTo>
                  <a:pt x="12832" y="15594"/>
                  <a:pt x="12839" y="15638"/>
                  <a:pt x="12866" y="15638"/>
                </a:cubicBezTo>
                <a:cubicBezTo>
                  <a:pt x="12869" y="15638"/>
                  <a:pt x="12873" y="15637"/>
                  <a:pt x="12876" y="15636"/>
                </a:cubicBezTo>
                <a:cubicBezTo>
                  <a:pt x="12897" y="15629"/>
                  <a:pt x="12921" y="15619"/>
                  <a:pt x="12942" y="15619"/>
                </a:cubicBezTo>
                <a:cubicBezTo>
                  <a:pt x="12960" y="15619"/>
                  <a:pt x="12976" y="15626"/>
                  <a:pt x="12987" y="15648"/>
                </a:cubicBezTo>
                <a:cubicBezTo>
                  <a:pt x="13024" y="15698"/>
                  <a:pt x="13098" y="15673"/>
                  <a:pt x="13123" y="15710"/>
                </a:cubicBezTo>
                <a:cubicBezTo>
                  <a:pt x="13148" y="15747"/>
                  <a:pt x="13148" y="15919"/>
                  <a:pt x="13209" y="16092"/>
                </a:cubicBezTo>
                <a:cubicBezTo>
                  <a:pt x="13283" y="16264"/>
                  <a:pt x="13295" y="16314"/>
                  <a:pt x="13283" y="16351"/>
                </a:cubicBezTo>
                <a:cubicBezTo>
                  <a:pt x="13272" y="16383"/>
                  <a:pt x="13223" y="16454"/>
                  <a:pt x="13245" y="16454"/>
                </a:cubicBezTo>
                <a:cubicBezTo>
                  <a:pt x="13248" y="16454"/>
                  <a:pt x="13252" y="16452"/>
                  <a:pt x="13258" y="16449"/>
                </a:cubicBezTo>
                <a:cubicBezTo>
                  <a:pt x="13305" y="16421"/>
                  <a:pt x="13295" y="16345"/>
                  <a:pt x="13314" y="16345"/>
                </a:cubicBezTo>
                <a:cubicBezTo>
                  <a:pt x="13320" y="16345"/>
                  <a:pt x="13329" y="16354"/>
                  <a:pt x="13345" y="16375"/>
                </a:cubicBezTo>
                <a:cubicBezTo>
                  <a:pt x="13382" y="16449"/>
                  <a:pt x="13443" y="16523"/>
                  <a:pt x="13493" y="16585"/>
                </a:cubicBezTo>
                <a:cubicBezTo>
                  <a:pt x="13542" y="16646"/>
                  <a:pt x="13603" y="16696"/>
                  <a:pt x="13665" y="16720"/>
                </a:cubicBezTo>
                <a:cubicBezTo>
                  <a:pt x="13714" y="16745"/>
                  <a:pt x="13665" y="16794"/>
                  <a:pt x="13714" y="16868"/>
                </a:cubicBezTo>
                <a:cubicBezTo>
                  <a:pt x="13764" y="16930"/>
                  <a:pt x="13838" y="16942"/>
                  <a:pt x="13862" y="16991"/>
                </a:cubicBezTo>
                <a:cubicBezTo>
                  <a:pt x="13875" y="17041"/>
                  <a:pt x="13887" y="17102"/>
                  <a:pt x="13924" y="17115"/>
                </a:cubicBezTo>
                <a:cubicBezTo>
                  <a:pt x="13934" y="17115"/>
                  <a:pt x="13951" y="17111"/>
                  <a:pt x="13968" y="17111"/>
                </a:cubicBezTo>
                <a:cubicBezTo>
                  <a:pt x="13994" y="17111"/>
                  <a:pt x="14017" y="17119"/>
                  <a:pt x="14010" y="17164"/>
                </a:cubicBezTo>
                <a:cubicBezTo>
                  <a:pt x="14010" y="17225"/>
                  <a:pt x="13973" y="17250"/>
                  <a:pt x="13985" y="17312"/>
                </a:cubicBezTo>
                <a:cubicBezTo>
                  <a:pt x="14010" y="17386"/>
                  <a:pt x="14084" y="17423"/>
                  <a:pt x="14133" y="17447"/>
                </a:cubicBezTo>
                <a:cubicBezTo>
                  <a:pt x="14170" y="17484"/>
                  <a:pt x="14183" y="17521"/>
                  <a:pt x="14207" y="17521"/>
                </a:cubicBezTo>
                <a:cubicBezTo>
                  <a:pt x="14256" y="17546"/>
                  <a:pt x="14293" y="17595"/>
                  <a:pt x="14306" y="17644"/>
                </a:cubicBezTo>
                <a:cubicBezTo>
                  <a:pt x="14318" y="17681"/>
                  <a:pt x="14343" y="17706"/>
                  <a:pt x="14380" y="17731"/>
                </a:cubicBezTo>
                <a:cubicBezTo>
                  <a:pt x="14429" y="17792"/>
                  <a:pt x="14478" y="17841"/>
                  <a:pt x="14528" y="17903"/>
                </a:cubicBezTo>
                <a:cubicBezTo>
                  <a:pt x="14577" y="17977"/>
                  <a:pt x="14749" y="18162"/>
                  <a:pt x="14799" y="18236"/>
                </a:cubicBezTo>
                <a:cubicBezTo>
                  <a:pt x="14860" y="18322"/>
                  <a:pt x="14922" y="18396"/>
                  <a:pt x="14910" y="18458"/>
                </a:cubicBezTo>
                <a:cubicBezTo>
                  <a:pt x="14910" y="18519"/>
                  <a:pt x="14836" y="18556"/>
                  <a:pt x="14885" y="18568"/>
                </a:cubicBezTo>
                <a:cubicBezTo>
                  <a:pt x="14922" y="18568"/>
                  <a:pt x="14959" y="18568"/>
                  <a:pt x="14971" y="18618"/>
                </a:cubicBezTo>
                <a:cubicBezTo>
                  <a:pt x="14996" y="18667"/>
                  <a:pt x="14946" y="18753"/>
                  <a:pt x="14922" y="18803"/>
                </a:cubicBezTo>
                <a:cubicBezTo>
                  <a:pt x="14910" y="18852"/>
                  <a:pt x="14971" y="18839"/>
                  <a:pt x="14959" y="18864"/>
                </a:cubicBezTo>
                <a:cubicBezTo>
                  <a:pt x="14946" y="18901"/>
                  <a:pt x="14873" y="18975"/>
                  <a:pt x="14897" y="19024"/>
                </a:cubicBezTo>
                <a:cubicBezTo>
                  <a:pt x="14959" y="19135"/>
                  <a:pt x="15033" y="19234"/>
                  <a:pt x="15131" y="19332"/>
                </a:cubicBezTo>
                <a:cubicBezTo>
                  <a:pt x="15181" y="19357"/>
                  <a:pt x="15255" y="19357"/>
                  <a:pt x="15316" y="19443"/>
                </a:cubicBezTo>
                <a:cubicBezTo>
                  <a:pt x="15365" y="19517"/>
                  <a:pt x="15439" y="19591"/>
                  <a:pt x="15526" y="19628"/>
                </a:cubicBezTo>
                <a:cubicBezTo>
                  <a:pt x="15600" y="19653"/>
                  <a:pt x="15747" y="19665"/>
                  <a:pt x="15784" y="19690"/>
                </a:cubicBezTo>
                <a:cubicBezTo>
                  <a:pt x="15920" y="19788"/>
                  <a:pt x="16055" y="19887"/>
                  <a:pt x="16203" y="19973"/>
                </a:cubicBezTo>
                <a:cubicBezTo>
                  <a:pt x="16339" y="20035"/>
                  <a:pt x="16474" y="20096"/>
                  <a:pt x="16598" y="20158"/>
                </a:cubicBezTo>
                <a:cubicBezTo>
                  <a:pt x="16721" y="20219"/>
                  <a:pt x="16869" y="20244"/>
                  <a:pt x="16930" y="20293"/>
                </a:cubicBezTo>
                <a:cubicBezTo>
                  <a:pt x="16966" y="20309"/>
                  <a:pt x="17007" y="20316"/>
                  <a:pt x="17048" y="20316"/>
                </a:cubicBezTo>
                <a:cubicBezTo>
                  <a:pt x="17105" y="20316"/>
                  <a:pt x="17163" y="20303"/>
                  <a:pt x="17214" y="20281"/>
                </a:cubicBezTo>
                <a:cubicBezTo>
                  <a:pt x="17275" y="20232"/>
                  <a:pt x="17325" y="20170"/>
                  <a:pt x="17411" y="20170"/>
                </a:cubicBezTo>
                <a:cubicBezTo>
                  <a:pt x="17425" y="20168"/>
                  <a:pt x="17440" y="20167"/>
                  <a:pt x="17454" y="20167"/>
                </a:cubicBezTo>
                <a:cubicBezTo>
                  <a:pt x="17525" y="20167"/>
                  <a:pt x="17596" y="20193"/>
                  <a:pt x="17657" y="20244"/>
                </a:cubicBezTo>
                <a:cubicBezTo>
                  <a:pt x="17756" y="20318"/>
                  <a:pt x="17830" y="20343"/>
                  <a:pt x="17879" y="20404"/>
                </a:cubicBezTo>
                <a:cubicBezTo>
                  <a:pt x="17928" y="20478"/>
                  <a:pt x="17990" y="20564"/>
                  <a:pt x="18051" y="20626"/>
                </a:cubicBezTo>
                <a:cubicBezTo>
                  <a:pt x="18064" y="20638"/>
                  <a:pt x="18076" y="20651"/>
                  <a:pt x="18088" y="20663"/>
                </a:cubicBezTo>
                <a:cubicBezTo>
                  <a:pt x="18162" y="20737"/>
                  <a:pt x="18224" y="20799"/>
                  <a:pt x="18286" y="20823"/>
                </a:cubicBezTo>
                <a:cubicBezTo>
                  <a:pt x="18372" y="20823"/>
                  <a:pt x="18470" y="20836"/>
                  <a:pt x="18557" y="20873"/>
                </a:cubicBezTo>
                <a:lnTo>
                  <a:pt x="18581" y="20885"/>
                </a:lnTo>
                <a:cubicBezTo>
                  <a:pt x="18668" y="20934"/>
                  <a:pt x="18766" y="20983"/>
                  <a:pt x="18865" y="21020"/>
                </a:cubicBezTo>
                <a:cubicBezTo>
                  <a:pt x="18903" y="21036"/>
                  <a:pt x="18950" y="21046"/>
                  <a:pt x="18996" y="21046"/>
                </a:cubicBezTo>
                <a:cubicBezTo>
                  <a:pt x="19023" y="21046"/>
                  <a:pt x="19051" y="21042"/>
                  <a:pt x="19074" y="21033"/>
                </a:cubicBezTo>
                <a:lnTo>
                  <a:pt x="19099" y="21020"/>
                </a:lnTo>
                <a:cubicBezTo>
                  <a:pt x="19123" y="21008"/>
                  <a:pt x="19157" y="21002"/>
                  <a:pt x="19182" y="21002"/>
                </a:cubicBezTo>
                <a:cubicBezTo>
                  <a:pt x="19207" y="21002"/>
                  <a:pt x="19222" y="21008"/>
                  <a:pt x="19210" y="21020"/>
                </a:cubicBezTo>
                <a:cubicBezTo>
                  <a:pt x="19185" y="21045"/>
                  <a:pt x="19148" y="21107"/>
                  <a:pt x="19160" y="21144"/>
                </a:cubicBezTo>
                <a:lnTo>
                  <a:pt x="19173" y="21156"/>
                </a:lnTo>
                <a:cubicBezTo>
                  <a:pt x="19210" y="21181"/>
                  <a:pt x="19308" y="21353"/>
                  <a:pt x="19394" y="21452"/>
                </a:cubicBezTo>
                <a:cubicBezTo>
                  <a:pt x="19481" y="21538"/>
                  <a:pt x="19567" y="21587"/>
                  <a:pt x="19616" y="21636"/>
                </a:cubicBezTo>
                <a:cubicBezTo>
                  <a:pt x="19629" y="21649"/>
                  <a:pt x="19641" y="21661"/>
                  <a:pt x="19653" y="21673"/>
                </a:cubicBezTo>
                <a:cubicBezTo>
                  <a:pt x="19678" y="21710"/>
                  <a:pt x="19616" y="21723"/>
                  <a:pt x="19616" y="21760"/>
                </a:cubicBezTo>
                <a:cubicBezTo>
                  <a:pt x="19604" y="21797"/>
                  <a:pt x="19555" y="21846"/>
                  <a:pt x="19567" y="21895"/>
                </a:cubicBezTo>
                <a:cubicBezTo>
                  <a:pt x="19567" y="21932"/>
                  <a:pt x="19567" y="21969"/>
                  <a:pt x="19604" y="21969"/>
                </a:cubicBezTo>
                <a:cubicBezTo>
                  <a:pt x="19653" y="21981"/>
                  <a:pt x="19641" y="22018"/>
                  <a:pt x="19678" y="22031"/>
                </a:cubicBezTo>
                <a:cubicBezTo>
                  <a:pt x="19689" y="22042"/>
                  <a:pt x="19702" y="22046"/>
                  <a:pt x="19715" y="22046"/>
                </a:cubicBezTo>
                <a:cubicBezTo>
                  <a:pt x="19746" y="22046"/>
                  <a:pt x="19776" y="22020"/>
                  <a:pt x="19776" y="21994"/>
                </a:cubicBezTo>
                <a:cubicBezTo>
                  <a:pt x="19776" y="21969"/>
                  <a:pt x="19690" y="21920"/>
                  <a:pt x="19678" y="21895"/>
                </a:cubicBezTo>
                <a:cubicBezTo>
                  <a:pt x="19675" y="21889"/>
                  <a:pt x="19675" y="21887"/>
                  <a:pt x="19678" y="21887"/>
                </a:cubicBezTo>
                <a:cubicBezTo>
                  <a:pt x="19687" y="21887"/>
                  <a:pt x="19721" y="21913"/>
                  <a:pt x="19739" y="21932"/>
                </a:cubicBezTo>
                <a:cubicBezTo>
                  <a:pt x="19764" y="21944"/>
                  <a:pt x="19813" y="21969"/>
                  <a:pt x="19838" y="22043"/>
                </a:cubicBezTo>
                <a:cubicBezTo>
                  <a:pt x="19863" y="22105"/>
                  <a:pt x="19875" y="22105"/>
                  <a:pt x="19912" y="22105"/>
                </a:cubicBezTo>
                <a:cubicBezTo>
                  <a:pt x="19974" y="22117"/>
                  <a:pt x="20023" y="22154"/>
                  <a:pt x="20048" y="22203"/>
                </a:cubicBezTo>
                <a:cubicBezTo>
                  <a:pt x="20072" y="22277"/>
                  <a:pt x="20084" y="22339"/>
                  <a:pt x="20121" y="22388"/>
                </a:cubicBezTo>
                <a:cubicBezTo>
                  <a:pt x="20149" y="22406"/>
                  <a:pt x="20182" y="22418"/>
                  <a:pt x="20213" y="22418"/>
                </a:cubicBezTo>
                <a:cubicBezTo>
                  <a:pt x="20224" y="22418"/>
                  <a:pt x="20235" y="22416"/>
                  <a:pt x="20245" y="22413"/>
                </a:cubicBezTo>
                <a:cubicBezTo>
                  <a:pt x="20269" y="22413"/>
                  <a:pt x="20282" y="22413"/>
                  <a:pt x="20306" y="22425"/>
                </a:cubicBezTo>
                <a:cubicBezTo>
                  <a:pt x="20393" y="22437"/>
                  <a:pt x="20466" y="22462"/>
                  <a:pt x="20540" y="22511"/>
                </a:cubicBezTo>
                <a:cubicBezTo>
                  <a:pt x="20574" y="22556"/>
                  <a:pt x="20628" y="22611"/>
                  <a:pt x="20638" y="22611"/>
                </a:cubicBezTo>
                <a:cubicBezTo>
                  <a:pt x="20638" y="22611"/>
                  <a:pt x="20639" y="22611"/>
                  <a:pt x="20639" y="22610"/>
                </a:cubicBezTo>
                <a:cubicBezTo>
                  <a:pt x="20639" y="22592"/>
                  <a:pt x="20653" y="22560"/>
                  <a:pt x="20665" y="22560"/>
                </a:cubicBezTo>
                <a:cubicBezTo>
                  <a:pt x="20669" y="22560"/>
                  <a:pt x="20673" y="22563"/>
                  <a:pt x="20676" y="22573"/>
                </a:cubicBezTo>
                <a:cubicBezTo>
                  <a:pt x="20688" y="22610"/>
                  <a:pt x="20676" y="22708"/>
                  <a:pt x="20738" y="22721"/>
                </a:cubicBezTo>
                <a:cubicBezTo>
                  <a:pt x="20811" y="22721"/>
                  <a:pt x="20836" y="22696"/>
                  <a:pt x="20861" y="22684"/>
                </a:cubicBezTo>
                <a:cubicBezTo>
                  <a:pt x="20898" y="22671"/>
                  <a:pt x="20947" y="22671"/>
                  <a:pt x="20910" y="22622"/>
                </a:cubicBezTo>
                <a:cubicBezTo>
                  <a:pt x="20873" y="22573"/>
                  <a:pt x="20811" y="22524"/>
                  <a:pt x="20824" y="22487"/>
                </a:cubicBezTo>
                <a:cubicBezTo>
                  <a:pt x="20848" y="22450"/>
                  <a:pt x="20885" y="22425"/>
                  <a:pt x="20910" y="22400"/>
                </a:cubicBezTo>
                <a:cubicBezTo>
                  <a:pt x="20947" y="22351"/>
                  <a:pt x="20984" y="22302"/>
                  <a:pt x="21033" y="22265"/>
                </a:cubicBezTo>
                <a:cubicBezTo>
                  <a:pt x="21054" y="22234"/>
                  <a:pt x="21090" y="22212"/>
                  <a:pt x="21124" y="22212"/>
                </a:cubicBezTo>
                <a:cubicBezTo>
                  <a:pt x="21131" y="22212"/>
                  <a:pt x="21138" y="22213"/>
                  <a:pt x="21144" y="22216"/>
                </a:cubicBezTo>
                <a:cubicBezTo>
                  <a:pt x="21181" y="22216"/>
                  <a:pt x="21206" y="22277"/>
                  <a:pt x="21230" y="22302"/>
                </a:cubicBezTo>
                <a:cubicBezTo>
                  <a:pt x="21237" y="22305"/>
                  <a:pt x="21243" y="22306"/>
                  <a:pt x="21249" y="22306"/>
                </a:cubicBezTo>
                <a:cubicBezTo>
                  <a:pt x="21255" y="22306"/>
                  <a:pt x="21260" y="22305"/>
                  <a:pt x="21266" y="22305"/>
                </a:cubicBezTo>
                <a:cubicBezTo>
                  <a:pt x="21277" y="22305"/>
                  <a:pt x="21286" y="22308"/>
                  <a:pt x="21292" y="22326"/>
                </a:cubicBezTo>
                <a:cubicBezTo>
                  <a:pt x="21292" y="22376"/>
                  <a:pt x="21341" y="22376"/>
                  <a:pt x="21341" y="22413"/>
                </a:cubicBezTo>
                <a:cubicBezTo>
                  <a:pt x="21341" y="22450"/>
                  <a:pt x="21317" y="22450"/>
                  <a:pt x="21317" y="22487"/>
                </a:cubicBezTo>
                <a:cubicBezTo>
                  <a:pt x="21341" y="22573"/>
                  <a:pt x="21391" y="22659"/>
                  <a:pt x="21452" y="22733"/>
                </a:cubicBezTo>
                <a:cubicBezTo>
                  <a:pt x="21526" y="22795"/>
                  <a:pt x="21563" y="22869"/>
                  <a:pt x="21588" y="22967"/>
                </a:cubicBezTo>
                <a:lnTo>
                  <a:pt x="21588" y="23177"/>
                </a:lnTo>
                <a:cubicBezTo>
                  <a:pt x="21588" y="23226"/>
                  <a:pt x="21575" y="23497"/>
                  <a:pt x="21563" y="23559"/>
                </a:cubicBezTo>
                <a:cubicBezTo>
                  <a:pt x="21551" y="23633"/>
                  <a:pt x="21637" y="23682"/>
                  <a:pt x="21612" y="23731"/>
                </a:cubicBezTo>
                <a:cubicBezTo>
                  <a:pt x="21588" y="23780"/>
                  <a:pt x="21489" y="24027"/>
                  <a:pt x="21428" y="24051"/>
                </a:cubicBezTo>
                <a:cubicBezTo>
                  <a:pt x="21366" y="24076"/>
                  <a:pt x="21317" y="24051"/>
                  <a:pt x="21280" y="24101"/>
                </a:cubicBezTo>
                <a:cubicBezTo>
                  <a:pt x="21243" y="24150"/>
                  <a:pt x="21255" y="24212"/>
                  <a:pt x="21243" y="24236"/>
                </a:cubicBezTo>
                <a:cubicBezTo>
                  <a:pt x="21218" y="24261"/>
                  <a:pt x="21193" y="24261"/>
                  <a:pt x="21181" y="24298"/>
                </a:cubicBezTo>
                <a:cubicBezTo>
                  <a:pt x="21181" y="24323"/>
                  <a:pt x="21181" y="24335"/>
                  <a:pt x="21181" y="24347"/>
                </a:cubicBezTo>
                <a:cubicBezTo>
                  <a:pt x="21181" y="24396"/>
                  <a:pt x="21193" y="24446"/>
                  <a:pt x="21169" y="24458"/>
                </a:cubicBezTo>
                <a:cubicBezTo>
                  <a:pt x="21119" y="24458"/>
                  <a:pt x="21070" y="24470"/>
                  <a:pt x="21033" y="24495"/>
                </a:cubicBezTo>
                <a:cubicBezTo>
                  <a:pt x="20996" y="24532"/>
                  <a:pt x="20935" y="24520"/>
                  <a:pt x="20935" y="24557"/>
                </a:cubicBezTo>
                <a:cubicBezTo>
                  <a:pt x="20935" y="24618"/>
                  <a:pt x="20935" y="24668"/>
                  <a:pt x="20910" y="24729"/>
                </a:cubicBezTo>
                <a:cubicBezTo>
                  <a:pt x="20898" y="24766"/>
                  <a:pt x="20799" y="24815"/>
                  <a:pt x="20811" y="24852"/>
                </a:cubicBezTo>
                <a:cubicBezTo>
                  <a:pt x="20824" y="24889"/>
                  <a:pt x="20824" y="24926"/>
                  <a:pt x="20811" y="24963"/>
                </a:cubicBezTo>
                <a:cubicBezTo>
                  <a:pt x="20774" y="25000"/>
                  <a:pt x="20750" y="25037"/>
                  <a:pt x="20738" y="25086"/>
                </a:cubicBezTo>
                <a:cubicBezTo>
                  <a:pt x="20713" y="25123"/>
                  <a:pt x="20750" y="25197"/>
                  <a:pt x="20738" y="25247"/>
                </a:cubicBezTo>
                <a:cubicBezTo>
                  <a:pt x="20713" y="25284"/>
                  <a:pt x="20688" y="25370"/>
                  <a:pt x="20713" y="25394"/>
                </a:cubicBezTo>
                <a:cubicBezTo>
                  <a:pt x="20747" y="25429"/>
                  <a:pt x="20782" y="25507"/>
                  <a:pt x="20816" y="25507"/>
                </a:cubicBezTo>
                <a:cubicBezTo>
                  <a:pt x="20819" y="25507"/>
                  <a:pt x="20821" y="25506"/>
                  <a:pt x="20824" y="25505"/>
                </a:cubicBezTo>
                <a:cubicBezTo>
                  <a:pt x="20848" y="25505"/>
                  <a:pt x="20898" y="25407"/>
                  <a:pt x="20922" y="25382"/>
                </a:cubicBezTo>
                <a:cubicBezTo>
                  <a:pt x="20935" y="25364"/>
                  <a:pt x="20941" y="25354"/>
                  <a:pt x="20942" y="25354"/>
                </a:cubicBezTo>
                <a:lnTo>
                  <a:pt x="20942" y="25354"/>
                </a:lnTo>
                <a:cubicBezTo>
                  <a:pt x="20944" y="25354"/>
                  <a:pt x="20941" y="25364"/>
                  <a:pt x="20935" y="25382"/>
                </a:cubicBezTo>
                <a:cubicBezTo>
                  <a:pt x="20922" y="25419"/>
                  <a:pt x="20935" y="25431"/>
                  <a:pt x="20959" y="25431"/>
                </a:cubicBezTo>
                <a:cubicBezTo>
                  <a:pt x="20972" y="25444"/>
                  <a:pt x="20996" y="25431"/>
                  <a:pt x="20972" y="25493"/>
                </a:cubicBezTo>
                <a:cubicBezTo>
                  <a:pt x="20959" y="25542"/>
                  <a:pt x="20947" y="25592"/>
                  <a:pt x="20935" y="25653"/>
                </a:cubicBezTo>
                <a:cubicBezTo>
                  <a:pt x="20918" y="25686"/>
                  <a:pt x="20907" y="25686"/>
                  <a:pt x="20895" y="25686"/>
                </a:cubicBezTo>
                <a:cubicBezTo>
                  <a:pt x="20888" y="25686"/>
                  <a:pt x="20881" y="25686"/>
                  <a:pt x="20873" y="25690"/>
                </a:cubicBezTo>
                <a:cubicBezTo>
                  <a:pt x="20861" y="25690"/>
                  <a:pt x="20861" y="25690"/>
                  <a:pt x="20848" y="25703"/>
                </a:cubicBezTo>
                <a:cubicBezTo>
                  <a:pt x="20799" y="25739"/>
                  <a:pt x="20762" y="25776"/>
                  <a:pt x="20725" y="25826"/>
                </a:cubicBezTo>
                <a:cubicBezTo>
                  <a:pt x="20688" y="25875"/>
                  <a:pt x="20590" y="25974"/>
                  <a:pt x="20627" y="26072"/>
                </a:cubicBezTo>
                <a:cubicBezTo>
                  <a:pt x="20651" y="26183"/>
                  <a:pt x="20750" y="26319"/>
                  <a:pt x="20713" y="26356"/>
                </a:cubicBezTo>
                <a:cubicBezTo>
                  <a:pt x="20688" y="26380"/>
                  <a:pt x="20639" y="26380"/>
                  <a:pt x="20651" y="26429"/>
                </a:cubicBezTo>
                <a:cubicBezTo>
                  <a:pt x="20651" y="26479"/>
                  <a:pt x="20861" y="26516"/>
                  <a:pt x="20959" y="26713"/>
                </a:cubicBezTo>
                <a:cubicBezTo>
                  <a:pt x="21009" y="26824"/>
                  <a:pt x="21070" y="26947"/>
                  <a:pt x="21144" y="27058"/>
                </a:cubicBezTo>
                <a:cubicBezTo>
                  <a:pt x="21181" y="27107"/>
                  <a:pt x="21304" y="27440"/>
                  <a:pt x="21354" y="27575"/>
                </a:cubicBezTo>
                <a:cubicBezTo>
                  <a:pt x="21391" y="27723"/>
                  <a:pt x="21723" y="28352"/>
                  <a:pt x="21760" y="28413"/>
                </a:cubicBezTo>
                <a:cubicBezTo>
                  <a:pt x="21809" y="28487"/>
                  <a:pt x="21834" y="28586"/>
                  <a:pt x="21809" y="28610"/>
                </a:cubicBezTo>
                <a:cubicBezTo>
                  <a:pt x="21807" y="28616"/>
                  <a:pt x="21804" y="28618"/>
                  <a:pt x="21802" y="28618"/>
                </a:cubicBezTo>
                <a:cubicBezTo>
                  <a:pt x="21796" y="28618"/>
                  <a:pt x="21791" y="28608"/>
                  <a:pt x="21788" y="28608"/>
                </a:cubicBezTo>
                <a:cubicBezTo>
                  <a:pt x="21786" y="28608"/>
                  <a:pt x="21785" y="28612"/>
                  <a:pt x="21785" y="28623"/>
                </a:cubicBezTo>
                <a:cubicBezTo>
                  <a:pt x="21834" y="28746"/>
                  <a:pt x="21908" y="28857"/>
                  <a:pt x="21994" y="28955"/>
                </a:cubicBezTo>
                <a:cubicBezTo>
                  <a:pt x="22019" y="28992"/>
                  <a:pt x="22044" y="29029"/>
                  <a:pt x="22068" y="29066"/>
                </a:cubicBezTo>
                <a:cubicBezTo>
                  <a:pt x="22093" y="29103"/>
                  <a:pt x="22499" y="29313"/>
                  <a:pt x="22573" y="29387"/>
                </a:cubicBezTo>
                <a:cubicBezTo>
                  <a:pt x="22660" y="29473"/>
                  <a:pt x="22980" y="29645"/>
                  <a:pt x="22980" y="29695"/>
                </a:cubicBezTo>
                <a:cubicBezTo>
                  <a:pt x="22980" y="29732"/>
                  <a:pt x="23017" y="29756"/>
                  <a:pt x="23054" y="29793"/>
                </a:cubicBezTo>
                <a:cubicBezTo>
                  <a:pt x="23103" y="29843"/>
                  <a:pt x="23214" y="29892"/>
                  <a:pt x="23226" y="29929"/>
                </a:cubicBezTo>
                <a:cubicBezTo>
                  <a:pt x="23239" y="29966"/>
                  <a:pt x="23239" y="30126"/>
                  <a:pt x="23239" y="30200"/>
                </a:cubicBezTo>
                <a:cubicBezTo>
                  <a:pt x="23251" y="30360"/>
                  <a:pt x="23263" y="30520"/>
                  <a:pt x="23263" y="30680"/>
                </a:cubicBezTo>
                <a:cubicBezTo>
                  <a:pt x="23276" y="30878"/>
                  <a:pt x="23263" y="31087"/>
                  <a:pt x="23214" y="31284"/>
                </a:cubicBezTo>
                <a:cubicBezTo>
                  <a:pt x="23177" y="31333"/>
                  <a:pt x="23140" y="31370"/>
                  <a:pt x="23153" y="31395"/>
                </a:cubicBezTo>
                <a:cubicBezTo>
                  <a:pt x="23177" y="31543"/>
                  <a:pt x="23189" y="31691"/>
                  <a:pt x="23189" y="31839"/>
                </a:cubicBezTo>
                <a:cubicBezTo>
                  <a:pt x="23177" y="31986"/>
                  <a:pt x="23140" y="32110"/>
                  <a:pt x="23128" y="32196"/>
                </a:cubicBezTo>
                <a:cubicBezTo>
                  <a:pt x="23128" y="32282"/>
                  <a:pt x="22992" y="32911"/>
                  <a:pt x="22955" y="33009"/>
                </a:cubicBezTo>
                <a:cubicBezTo>
                  <a:pt x="22931" y="33120"/>
                  <a:pt x="23029" y="33317"/>
                  <a:pt x="23005" y="33366"/>
                </a:cubicBezTo>
                <a:cubicBezTo>
                  <a:pt x="22980" y="33428"/>
                  <a:pt x="22894" y="33465"/>
                  <a:pt x="22894" y="33539"/>
                </a:cubicBezTo>
                <a:cubicBezTo>
                  <a:pt x="22894" y="33601"/>
                  <a:pt x="22931" y="34069"/>
                  <a:pt x="22931" y="34130"/>
                </a:cubicBezTo>
                <a:cubicBezTo>
                  <a:pt x="22918" y="34217"/>
                  <a:pt x="22906" y="34303"/>
                  <a:pt x="22894" y="34389"/>
                </a:cubicBezTo>
                <a:cubicBezTo>
                  <a:pt x="22906" y="34438"/>
                  <a:pt x="22906" y="34500"/>
                  <a:pt x="22894" y="34549"/>
                </a:cubicBezTo>
                <a:cubicBezTo>
                  <a:pt x="22857" y="34623"/>
                  <a:pt x="22598" y="35375"/>
                  <a:pt x="22561" y="35486"/>
                </a:cubicBezTo>
                <a:cubicBezTo>
                  <a:pt x="22536" y="35535"/>
                  <a:pt x="22499" y="35597"/>
                  <a:pt x="22450" y="35634"/>
                </a:cubicBezTo>
                <a:cubicBezTo>
                  <a:pt x="22413" y="35671"/>
                  <a:pt x="22401" y="35732"/>
                  <a:pt x="22413" y="35781"/>
                </a:cubicBezTo>
                <a:cubicBezTo>
                  <a:pt x="22438" y="35843"/>
                  <a:pt x="22475" y="36028"/>
                  <a:pt x="22499" y="36102"/>
                </a:cubicBezTo>
                <a:cubicBezTo>
                  <a:pt x="22524" y="36200"/>
                  <a:pt x="22524" y="36299"/>
                  <a:pt x="22499" y="36385"/>
                </a:cubicBezTo>
                <a:cubicBezTo>
                  <a:pt x="22463" y="36447"/>
                  <a:pt x="22438" y="36521"/>
                  <a:pt x="22413" y="36582"/>
                </a:cubicBezTo>
                <a:cubicBezTo>
                  <a:pt x="22376" y="36693"/>
                  <a:pt x="22352" y="36816"/>
                  <a:pt x="22352" y="36927"/>
                </a:cubicBezTo>
                <a:cubicBezTo>
                  <a:pt x="22364" y="37001"/>
                  <a:pt x="22401" y="37075"/>
                  <a:pt x="22450" y="37124"/>
                </a:cubicBezTo>
                <a:cubicBezTo>
                  <a:pt x="22455" y="37128"/>
                  <a:pt x="22459" y="37129"/>
                  <a:pt x="22464" y="37129"/>
                </a:cubicBezTo>
                <a:cubicBezTo>
                  <a:pt x="22497" y="37129"/>
                  <a:pt x="22530" y="37061"/>
                  <a:pt x="22573" y="37051"/>
                </a:cubicBezTo>
                <a:cubicBezTo>
                  <a:pt x="22593" y="37043"/>
                  <a:pt x="22616" y="37040"/>
                  <a:pt x="22640" y="37040"/>
                </a:cubicBezTo>
                <a:cubicBezTo>
                  <a:pt x="22692" y="37040"/>
                  <a:pt x="22742" y="37054"/>
                  <a:pt x="22734" y="37063"/>
                </a:cubicBezTo>
                <a:cubicBezTo>
                  <a:pt x="22721" y="37087"/>
                  <a:pt x="22610" y="37137"/>
                  <a:pt x="22635" y="37174"/>
                </a:cubicBezTo>
                <a:cubicBezTo>
                  <a:pt x="22660" y="37223"/>
                  <a:pt x="22684" y="37260"/>
                  <a:pt x="22660" y="37272"/>
                </a:cubicBezTo>
                <a:cubicBezTo>
                  <a:pt x="22647" y="37297"/>
                  <a:pt x="22623" y="37297"/>
                  <a:pt x="22623" y="37371"/>
                </a:cubicBezTo>
                <a:cubicBezTo>
                  <a:pt x="22610" y="37445"/>
                  <a:pt x="22573" y="37617"/>
                  <a:pt x="22561" y="37654"/>
                </a:cubicBezTo>
                <a:cubicBezTo>
                  <a:pt x="22561" y="37704"/>
                  <a:pt x="22598" y="37790"/>
                  <a:pt x="22586" y="37827"/>
                </a:cubicBezTo>
                <a:cubicBezTo>
                  <a:pt x="22573" y="37864"/>
                  <a:pt x="22524" y="37913"/>
                  <a:pt x="22524" y="37938"/>
                </a:cubicBezTo>
                <a:cubicBezTo>
                  <a:pt x="22524" y="37962"/>
                  <a:pt x="22647" y="38036"/>
                  <a:pt x="22623" y="38049"/>
                </a:cubicBezTo>
                <a:cubicBezTo>
                  <a:pt x="22610" y="38073"/>
                  <a:pt x="22499" y="38086"/>
                  <a:pt x="22499" y="38122"/>
                </a:cubicBezTo>
                <a:cubicBezTo>
                  <a:pt x="22512" y="38159"/>
                  <a:pt x="22512" y="38172"/>
                  <a:pt x="22524" y="38184"/>
                </a:cubicBezTo>
                <a:cubicBezTo>
                  <a:pt x="22512" y="38184"/>
                  <a:pt x="22512" y="38196"/>
                  <a:pt x="22499" y="38209"/>
                </a:cubicBezTo>
                <a:cubicBezTo>
                  <a:pt x="22487" y="38246"/>
                  <a:pt x="22475" y="38307"/>
                  <a:pt x="22524" y="38320"/>
                </a:cubicBezTo>
                <a:cubicBezTo>
                  <a:pt x="22554" y="38340"/>
                  <a:pt x="22576" y="38360"/>
                  <a:pt x="22550" y="38360"/>
                </a:cubicBezTo>
                <a:cubicBezTo>
                  <a:pt x="22544" y="38360"/>
                  <a:pt x="22535" y="38359"/>
                  <a:pt x="22524" y="38357"/>
                </a:cubicBezTo>
                <a:cubicBezTo>
                  <a:pt x="22516" y="38355"/>
                  <a:pt x="22508" y="38354"/>
                  <a:pt x="22501" y="38354"/>
                </a:cubicBezTo>
                <a:cubicBezTo>
                  <a:pt x="22453" y="38354"/>
                  <a:pt x="22424" y="38388"/>
                  <a:pt x="22413" y="38431"/>
                </a:cubicBezTo>
                <a:cubicBezTo>
                  <a:pt x="22413" y="38455"/>
                  <a:pt x="22450" y="38517"/>
                  <a:pt x="22450" y="38554"/>
                </a:cubicBezTo>
                <a:cubicBezTo>
                  <a:pt x="22463" y="38615"/>
                  <a:pt x="22450" y="38665"/>
                  <a:pt x="22426" y="38714"/>
                </a:cubicBezTo>
                <a:cubicBezTo>
                  <a:pt x="22418" y="38724"/>
                  <a:pt x="22412" y="38728"/>
                  <a:pt x="22405" y="38728"/>
                </a:cubicBezTo>
                <a:cubicBezTo>
                  <a:pt x="22379" y="38728"/>
                  <a:pt x="22362" y="38660"/>
                  <a:pt x="22352" y="38640"/>
                </a:cubicBezTo>
                <a:cubicBezTo>
                  <a:pt x="22352" y="38615"/>
                  <a:pt x="22241" y="38554"/>
                  <a:pt x="22241" y="38504"/>
                </a:cubicBezTo>
                <a:cubicBezTo>
                  <a:pt x="22241" y="38474"/>
                  <a:pt x="22249" y="38452"/>
                  <a:pt x="22238" y="38452"/>
                </a:cubicBezTo>
                <a:cubicBezTo>
                  <a:pt x="22236" y="38452"/>
                  <a:pt x="22233" y="38453"/>
                  <a:pt x="22228" y="38455"/>
                </a:cubicBezTo>
                <a:cubicBezTo>
                  <a:pt x="22191" y="38480"/>
                  <a:pt x="22142" y="38504"/>
                  <a:pt x="22118" y="38554"/>
                </a:cubicBezTo>
                <a:cubicBezTo>
                  <a:pt x="22093" y="38566"/>
                  <a:pt x="22130" y="38603"/>
                  <a:pt x="22130" y="38628"/>
                </a:cubicBezTo>
                <a:cubicBezTo>
                  <a:pt x="22130" y="38665"/>
                  <a:pt x="22105" y="38665"/>
                  <a:pt x="22056" y="38689"/>
                </a:cubicBezTo>
                <a:cubicBezTo>
                  <a:pt x="22019" y="38702"/>
                  <a:pt x="21933" y="38763"/>
                  <a:pt x="21933" y="38800"/>
                </a:cubicBezTo>
                <a:cubicBezTo>
                  <a:pt x="21933" y="38843"/>
                  <a:pt x="21961" y="38876"/>
                  <a:pt x="21976" y="38876"/>
                </a:cubicBezTo>
                <a:cubicBezTo>
                  <a:pt x="21978" y="38876"/>
                  <a:pt x="21980" y="38876"/>
                  <a:pt x="21982" y="38874"/>
                </a:cubicBezTo>
                <a:cubicBezTo>
                  <a:pt x="22007" y="38862"/>
                  <a:pt x="21970" y="38812"/>
                  <a:pt x="21982" y="38788"/>
                </a:cubicBezTo>
                <a:cubicBezTo>
                  <a:pt x="21985" y="38781"/>
                  <a:pt x="21992" y="38778"/>
                  <a:pt x="22000" y="38778"/>
                </a:cubicBezTo>
                <a:cubicBezTo>
                  <a:pt x="22022" y="38778"/>
                  <a:pt x="22057" y="38798"/>
                  <a:pt x="22093" y="38825"/>
                </a:cubicBezTo>
                <a:cubicBezTo>
                  <a:pt x="22105" y="38849"/>
                  <a:pt x="22142" y="38862"/>
                  <a:pt x="22179" y="38862"/>
                </a:cubicBezTo>
                <a:cubicBezTo>
                  <a:pt x="22204" y="38862"/>
                  <a:pt x="22241" y="38837"/>
                  <a:pt x="22265" y="38837"/>
                </a:cubicBezTo>
                <a:cubicBezTo>
                  <a:pt x="22278" y="38837"/>
                  <a:pt x="22315" y="38923"/>
                  <a:pt x="22302" y="38960"/>
                </a:cubicBezTo>
                <a:cubicBezTo>
                  <a:pt x="22302" y="38997"/>
                  <a:pt x="22228" y="39022"/>
                  <a:pt x="22228" y="39059"/>
                </a:cubicBezTo>
                <a:cubicBezTo>
                  <a:pt x="22228" y="39096"/>
                  <a:pt x="22191" y="39157"/>
                  <a:pt x="22204" y="39182"/>
                </a:cubicBezTo>
                <a:cubicBezTo>
                  <a:pt x="22209" y="39193"/>
                  <a:pt x="22230" y="39196"/>
                  <a:pt x="22254" y="39196"/>
                </a:cubicBezTo>
                <a:cubicBezTo>
                  <a:pt x="22288" y="39196"/>
                  <a:pt x="22330" y="39189"/>
                  <a:pt x="22352" y="39182"/>
                </a:cubicBezTo>
                <a:cubicBezTo>
                  <a:pt x="22354" y="39181"/>
                  <a:pt x="22357" y="39181"/>
                  <a:pt x="22360" y="39181"/>
                </a:cubicBezTo>
                <a:cubicBezTo>
                  <a:pt x="22399" y="39181"/>
                  <a:pt x="22510" y="39238"/>
                  <a:pt x="22487" y="39305"/>
                </a:cubicBezTo>
                <a:cubicBezTo>
                  <a:pt x="22476" y="39346"/>
                  <a:pt x="22469" y="39359"/>
                  <a:pt x="22462" y="39359"/>
                </a:cubicBezTo>
                <a:cubicBezTo>
                  <a:pt x="22454" y="39359"/>
                  <a:pt x="22445" y="39343"/>
                  <a:pt x="22426" y="39330"/>
                </a:cubicBezTo>
                <a:cubicBezTo>
                  <a:pt x="22396" y="39320"/>
                  <a:pt x="22326" y="39286"/>
                  <a:pt x="22294" y="39286"/>
                </a:cubicBezTo>
                <a:cubicBezTo>
                  <a:pt x="22286" y="39286"/>
                  <a:pt x="22280" y="39288"/>
                  <a:pt x="22278" y="39293"/>
                </a:cubicBezTo>
                <a:cubicBezTo>
                  <a:pt x="22253" y="39330"/>
                  <a:pt x="22204" y="39367"/>
                  <a:pt x="22241" y="39404"/>
                </a:cubicBezTo>
                <a:cubicBezTo>
                  <a:pt x="22290" y="39441"/>
                  <a:pt x="22302" y="39490"/>
                  <a:pt x="22290" y="39502"/>
                </a:cubicBezTo>
                <a:cubicBezTo>
                  <a:pt x="22265" y="39515"/>
                  <a:pt x="22278" y="39576"/>
                  <a:pt x="22265" y="39601"/>
                </a:cubicBezTo>
                <a:cubicBezTo>
                  <a:pt x="22253" y="39626"/>
                  <a:pt x="22204" y="39737"/>
                  <a:pt x="22241" y="39749"/>
                </a:cubicBezTo>
                <a:cubicBezTo>
                  <a:pt x="22243" y="39750"/>
                  <a:pt x="22246" y="39751"/>
                  <a:pt x="22248" y="39751"/>
                </a:cubicBezTo>
                <a:cubicBezTo>
                  <a:pt x="22268" y="39751"/>
                  <a:pt x="22279" y="39708"/>
                  <a:pt x="22290" y="39675"/>
                </a:cubicBezTo>
                <a:cubicBezTo>
                  <a:pt x="22298" y="39659"/>
                  <a:pt x="22321" y="39633"/>
                  <a:pt x="22337" y="39633"/>
                </a:cubicBezTo>
                <a:cubicBezTo>
                  <a:pt x="22345" y="39633"/>
                  <a:pt x="22352" y="39641"/>
                  <a:pt x="22352" y="39663"/>
                </a:cubicBezTo>
                <a:cubicBezTo>
                  <a:pt x="22352" y="39724"/>
                  <a:pt x="22290" y="39823"/>
                  <a:pt x="22327" y="39823"/>
                </a:cubicBezTo>
                <a:cubicBezTo>
                  <a:pt x="22364" y="39823"/>
                  <a:pt x="22389" y="39835"/>
                  <a:pt x="22327" y="39847"/>
                </a:cubicBezTo>
                <a:cubicBezTo>
                  <a:pt x="22265" y="39872"/>
                  <a:pt x="22265" y="39872"/>
                  <a:pt x="22278" y="39934"/>
                </a:cubicBezTo>
                <a:cubicBezTo>
                  <a:pt x="22290" y="39983"/>
                  <a:pt x="22327" y="39983"/>
                  <a:pt x="22327" y="39995"/>
                </a:cubicBezTo>
                <a:cubicBezTo>
                  <a:pt x="22339" y="40008"/>
                  <a:pt x="22327" y="40020"/>
                  <a:pt x="22290" y="40020"/>
                </a:cubicBezTo>
                <a:cubicBezTo>
                  <a:pt x="22241" y="40020"/>
                  <a:pt x="22204" y="40057"/>
                  <a:pt x="22241" y="40082"/>
                </a:cubicBezTo>
                <a:cubicBezTo>
                  <a:pt x="22265" y="40106"/>
                  <a:pt x="22241" y="40119"/>
                  <a:pt x="22241" y="40143"/>
                </a:cubicBezTo>
                <a:cubicBezTo>
                  <a:pt x="22228" y="40168"/>
                  <a:pt x="22278" y="40180"/>
                  <a:pt x="22315" y="40205"/>
                </a:cubicBezTo>
                <a:cubicBezTo>
                  <a:pt x="22329" y="40212"/>
                  <a:pt x="22339" y="40219"/>
                  <a:pt x="22350" y="40219"/>
                </a:cubicBezTo>
                <a:cubicBezTo>
                  <a:pt x="22358" y="40219"/>
                  <a:pt x="22366" y="40215"/>
                  <a:pt x="22376" y="40205"/>
                </a:cubicBezTo>
                <a:cubicBezTo>
                  <a:pt x="22389" y="40199"/>
                  <a:pt x="22398" y="40196"/>
                  <a:pt x="22401" y="40196"/>
                </a:cubicBezTo>
                <a:cubicBezTo>
                  <a:pt x="22404" y="40196"/>
                  <a:pt x="22401" y="40199"/>
                  <a:pt x="22389" y="40205"/>
                </a:cubicBezTo>
                <a:cubicBezTo>
                  <a:pt x="22369" y="40225"/>
                  <a:pt x="22365" y="40261"/>
                  <a:pt x="22377" y="40261"/>
                </a:cubicBezTo>
                <a:cubicBezTo>
                  <a:pt x="22380" y="40261"/>
                  <a:pt x="22384" y="40259"/>
                  <a:pt x="22389" y="40254"/>
                </a:cubicBezTo>
                <a:cubicBezTo>
                  <a:pt x="22398" y="40251"/>
                  <a:pt x="22405" y="40249"/>
                  <a:pt x="22408" y="40249"/>
                </a:cubicBezTo>
                <a:cubicBezTo>
                  <a:pt x="22417" y="40249"/>
                  <a:pt x="22403" y="40261"/>
                  <a:pt x="22376" y="40279"/>
                </a:cubicBezTo>
                <a:cubicBezTo>
                  <a:pt x="22352" y="40303"/>
                  <a:pt x="22364" y="40340"/>
                  <a:pt x="22339" y="40353"/>
                </a:cubicBezTo>
                <a:cubicBezTo>
                  <a:pt x="22302" y="40377"/>
                  <a:pt x="22278" y="40402"/>
                  <a:pt x="22278" y="40427"/>
                </a:cubicBezTo>
                <a:cubicBezTo>
                  <a:pt x="22278" y="40451"/>
                  <a:pt x="22265" y="40501"/>
                  <a:pt x="22278" y="40501"/>
                </a:cubicBezTo>
                <a:cubicBezTo>
                  <a:pt x="22315" y="40476"/>
                  <a:pt x="22352" y="40464"/>
                  <a:pt x="22376" y="40439"/>
                </a:cubicBezTo>
                <a:cubicBezTo>
                  <a:pt x="22402" y="40422"/>
                  <a:pt x="22416" y="40393"/>
                  <a:pt x="22418" y="40393"/>
                </a:cubicBezTo>
                <a:lnTo>
                  <a:pt x="22418" y="40393"/>
                </a:lnTo>
                <a:cubicBezTo>
                  <a:pt x="22419" y="40393"/>
                  <a:pt x="22417" y="40399"/>
                  <a:pt x="22413" y="40414"/>
                </a:cubicBezTo>
                <a:cubicBezTo>
                  <a:pt x="22401" y="40451"/>
                  <a:pt x="22463" y="40525"/>
                  <a:pt x="22413" y="40550"/>
                </a:cubicBezTo>
                <a:cubicBezTo>
                  <a:pt x="22364" y="40562"/>
                  <a:pt x="22352" y="40587"/>
                  <a:pt x="22315" y="40599"/>
                </a:cubicBezTo>
                <a:cubicBezTo>
                  <a:pt x="22265" y="40624"/>
                  <a:pt x="22253" y="40624"/>
                  <a:pt x="22315" y="40624"/>
                </a:cubicBezTo>
                <a:cubicBezTo>
                  <a:pt x="22330" y="40624"/>
                  <a:pt x="22342" y="40623"/>
                  <a:pt x="22353" y="40623"/>
                </a:cubicBezTo>
                <a:cubicBezTo>
                  <a:pt x="22384" y="40623"/>
                  <a:pt x="22398" y="40630"/>
                  <a:pt x="22426" y="40685"/>
                </a:cubicBezTo>
                <a:cubicBezTo>
                  <a:pt x="22445" y="40734"/>
                  <a:pt x="22457" y="40767"/>
                  <a:pt x="22473" y="40767"/>
                </a:cubicBezTo>
                <a:cubicBezTo>
                  <a:pt x="22477" y="40767"/>
                  <a:pt x="22482" y="40765"/>
                  <a:pt x="22487" y="40759"/>
                </a:cubicBezTo>
                <a:cubicBezTo>
                  <a:pt x="22524" y="40722"/>
                  <a:pt x="22536" y="40685"/>
                  <a:pt x="22536" y="40636"/>
                </a:cubicBezTo>
                <a:cubicBezTo>
                  <a:pt x="22536" y="40599"/>
                  <a:pt x="22536" y="40574"/>
                  <a:pt x="22536" y="40537"/>
                </a:cubicBezTo>
                <a:cubicBezTo>
                  <a:pt x="22549" y="40550"/>
                  <a:pt x="22561" y="40562"/>
                  <a:pt x="22573" y="40587"/>
                </a:cubicBezTo>
                <a:cubicBezTo>
                  <a:pt x="22583" y="40607"/>
                  <a:pt x="22601" y="40659"/>
                  <a:pt x="22608" y="40659"/>
                </a:cubicBezTo>
                <a:cubicBezTo>
                  <a:pt x="22609" y="40659"/>
                  <a:pt x="22610" y="40656"/>
                  <a:pt x="22610" y="40648"/>
                </a:cubicBezTo>
                <a:cubicBezTo>
                  <a:pt x="22610" y="40627"/>
                  <a:pt x="22619" y="40569"/>
                  <a:pt x="22622" y="40569"/>
                </a:cubicBezTo>
                <a:cubicBezTo>
                  <a:pt x="22622" y="40569"/>
                  <a:pt x="22623" y="40571"/>
                  <a:pt x="22623" y="40574"/>
                </a:cubicBezTo>
                <a:cubicBezTo>
                  <a:pt x="22623" y="40596"/>
                  <a:pt x="22614" y="40653"/>
                  <a:pt x="22619" y="40653"/>
                </a:cubicBezTo>
                <a:cubicBezTo>
                  <a:pt x="22620" y="40653"/>
                  <a:pt x="22621" y="40652"/>
                  <a:pt x="22623" y="40648"/>
                </a:cubicBezTo>
                <a:cubicBezTo>
                  <a:pt x="22644" y="40638"/>
                  <a:pt x="22675" y="40570"/>
                  <a:pt x="22683" y="40570"/>
                </a:cubicBezTo>
                <a:cubicBezTo>
                  <a:pt x="22684" y="40570"/>
                  <a:pt x="22684" y="40571"/>
                  <a:pt x="22684" y="40574"/>
                </a:cubicBezTo>
                <a:cubicBezTo>
                  <a:pt x="22684" y="40599"/>
                  <a:pt x="22721" y="40574"/>
                  <a:pt x="22697" y="40611"/>
                </a:cubicBezTo>
                <a:cubicBezTo>
                  <a:pt x="22675" y="40644"/>
                  <a:pt x="22653" y="40714"/>
                  <a:pt x="22665" y="40714"/>
                </a:cubicBezTo>
                <a:cubicBezTo>
                  <a:pt x="22667" y="40714"/>
                  <a:pt x="22669" y="40713"/>
                  <a:pt x="22672" y="40710"/>
                </a:cubicBezTo>
                <a:cubicBezTo>
                  <a:pt x="22673" y="40709"/>
                  <a:pt x="22674" y="40708"/>
                  <a:pt x="22674" y="40708"/>
                </a:cubicBezTo>
                <a:lnTo>
                  <a:pt x="22674" y="40708"/>
                </a:lnTo>
                <a:cubicBezTo>
                  <a:pt x="22677" y="40708"/>
                  <a:pt x="22650" y="40750"/>
                  <a:pt x="22672" y="40772"/>
                </a:cubicBezTo>
                <a:cubicBezTo>
                  <a:pt x="22684" y="40796"/>
                  <a:pt x="22709" y="40821"/>
                  <a:pt x="22684" y="40833"/>
                </a:cubicBezTo>
                <a:cubicBezTo>
                  <a:pt x="22672" y="40846"/>
                  <a:pt x="22635" y="40919"/>
                  <a:pt x="22660" y="40919"/>
                </a:cubicBezTo>
                <a:cubicBezTo>
                  <a:pt x="22734" y="40919"/>
                  <a:pt x="22808" y="40919"/>
                  <a:pt x="22881" y="40932"/>
                </a:cubicBezTo>
                <a:cubicBezTo>
                  <a:pt x="22906" y="40944"/>
                  <a:pt x="22918" y="41006"/>
                  <a:pt x="22955" y="41018"/>
                </a:cubicBezTo>
                <a:cubicBezTo>
                  <a:pt x="22980" y="41030"/>
                  <a:pt x="23005" y="41055"/>
                  <a:pt x="22992" y="41092"/>
                </a:cubicBezTo>
                <a:cubicBezTo>
                  <a:pt x="22955" y="41129"/>
                  <a:pt x="22918" y="41166"/>
                  <a:pt x="22881" y="41203"/>
                </a:cubicBezTo>
                <a:cubicBezTo>
                  <a:pt x="22862" y="41213"/>
                  <a:pt x="22825" y="41231"/>
                  <a:pt x="22806" y="41231"/>
                </a:cubicBezTo>
                <a:cubicBezTo>
                  <a:pt x="22801" y="41231"/>
                  <a:pt x="22798" y="41230"/>
                  <a:pt x="22795" y="41227"/>
                </a:cubicBezTo>
                <a:cubicBezTo>
                  <a:pt x="22777" y="41215"/>
                  <a:pt x="22761" y="41209"/>
                  <a:pt x="22747" y="41209"/>
                </a:cubicBezTo>
                <a:cubicBezTo>
                  <a:pt x="22734" y="41209"/>
                  <a:pt x="22721" y="41215"/>
                  <a:pt x="22709" y="41227"/>
                </a:cubicBezTo>
                <a:cubicBezTo>
                  <a:pt x="22672" y="41227"/>
                  <a:pt x="22647" y="41301"/>
                  <a:pt x="22660" y="41301"/>
                </a:cubicBezTo>
                <a:cubicBezTo>
                  <a:pt x="22681" y="41301"/>
                  <a:pt x="22693" y="41329"/>
                  <a:pt x="22719" y="41329"/>
                </a:cubicBezTo>
                <a:cubicBezTo>
                  <a:pt x="22724" y="41329"/>
                  <a:pt x="22728" y="41328"/>
                  <a:pt x="22734" y="41326"/>
                </a:cubicBezTo>
                <a:lnTo>
                  <a:pt x="22783" y="41326"/>
                </a:lnTo>
                <a:cubicBezTo>
                  <a:pt x="22746" y="41326"/>
                  <a:pt x="22734" y="41363"/>
                  <a:pt x="22771" y="41363"/>
                </a:cubicBezTo>
                <a:cubicBezTo>
                  <a:pt x="22792" y="41363"/>
                  <a:pt x="22814" y="41402"/>
                  <a:pt x="22845" y="41402"/>
                </a:cubicBezTo>
                <a:cubicBezTo>
                  <a:pt x="22849" y="41402"/>
                  <a:pt x="22853" y="41401"/>
                  <a:pt x="22857" y="41400"/>
                </a:cubicBezTo>
                <a:cubicBezTo>
                  <a:pt x="22894" y="41400"/>
                  <a:pt x="22894" y="41400"/>
                  <a:pt x="22894" y="41425"/>
                </a:cubicBezTo>
                <a:cubicBezTo>
                  <a:pt x="22894" y="41433"/>
                  <a:pt x="22894" y="41442"/>
                  <a:pt x="22907" y="41442"/>
                </a:cubicBezTo>
                <a:cubicBezTo>
                  <a:pt x="22912" y="41442"/>
                  <a:pt x="22920" y="41441"/>
                  <a:pt x="22931" y="41437"/>
                </a:cubicBezTo>
                <a:cubicBezTo>
                  <a:pt x="22968" y="41425"/>
                  <a:pt x="23017" y="41437"/>
                  <a:pt x="23042" y="41363"/>
                </a:cubicBezTo>
                <a:cubicBezTo>
                  <a:pt x="23079" y="41301"/>
                  <a:pt x="23017" y="41203"/>
                  <a:pt x="23079" y="41092"/>
                </a:cubicBezTo>
                <a:cubicBezTo>
                  <a:pt x="23128" y="40981"/>
                  <a:pt x="23153" y="40993"/>
                  <a:pt x="23214" y="40981"/>
                </a:cubicBezTo>
                <a:cubicBezTo>
                  <a:pt x="23276" y="40956"/>
                  <a:pt x="23387" y="40932"/>
                  <a:pt x="23399" y="40882"/>
                </a:cubicBezTo>
                <a:cubicBezTo>
                  <a:pt x="23399" y="40858"/>
                  <a:pt x="23411" y="40833"/>
                  <a:pt x="23424" y="40809"/>
                </a:cubicBezTo>
                <a:cubicBezTo>
                  <a:pt x="23431" y="40793"/>
                  <a:pt x="23453" y="40783"/>
                  <a:pt x="23474" y="40783"/>
                </a:cubicBezTo>
                <a:cubicBezTo>
                  <a:pt x="23487" y="40783"/>
                  <a:pt x="23500" y="40787"/>
                  <a:pt x="23510" y="40796"/>
                </a:cubicBezTo>
                <a:cubicBezTo>
                  <a:pt x="23568" y="40835"/>
                  <a:pt x="23626" y="40881"/>
                  <a:pt x="23642" y="40881"/>
                </a:cubicBezTo>
                <a:cubicBezTo>
                  <a:pt x="23647" y="40881"/>
                  <a:pt x="23648" y="40878"/>
                  <a:pt x="23645" y="40870"/>
                </a:cubicBezTo>
                <a:cubicBezTo>
                  <a:pt x="23633" y="40821"/>
                  <a:pt x="23485" y="40636"/>
                  <a:pt x="23485" y="40513"/>
                </a:cubicBezTo>
                <a:cubicBezTo>
                  <a:pt x="23485" y="40402"/>
                  <a:pt x="23424" y="40229"/>
                  <a:pt x="23510" y="40143"/>
                </a:cubicBezTo>
                <a:cubicBezTo>
                  <a:pt x="23596" y="40069"/>
                  <a:pt x="23658" y="40069"/>
                  <a:pt x="23621" y="40020"/>
                </a:cubicBezTo>
                <a:cubicBezTo>
                  <a:pt x="23608" y="40003"/>
                  <a:pt x="23596" y="39998"/>
                  <a:pt x="23586" y="39998"/>
                </a:cubicBezTo>
                <a:cubicBezTo>
                  <a:pt x="23570" y="39998"/>
                  <a:pt x="23556" y="40010"/>
                  <a:pt x="23543" y="40010"/>
                </a:cubicBezTo>
                <a:cubicBezTo>
                  <a:pt x="23540" y="40010"/>
                  <a:pt x="23537" y="40009"/>
                  <a:pt x="23534" y="40008"/>
                </a:cubicBezTo>
                <a:cubicBezTo>
                  <a:pt x="23498" y="39995"/>
                  <a:pt x="23510" y="39971"/>
                  <a:pt x="23534" y="39971"/>
                </a:cubicBezTo>
                <a:cubicBezTo>
                  <a:pt x="23571" y="39971"/>
                  <a:pt x="23584" y="39971"/>
                  <a:pt x="23584" y="39946"/>
                </a:cubicBezTo>
                <a:cubicBezTo>
                  <a:pt x="23584" y="39928"/>
                  <a:pt x="23587" y="39918"/>
                  <a:pt x="23590" y="39918"/>
                </a:cubicBezTo>
                <a:cubicBezTo>
                  <a:pt x="23593" y="39918"/>
                  <a:pt x="23596" y="39928"/>
                  <a:pt x="23596" y="39946"/>
                </a:cubicBezTo>
                <a:cubicBezTo>
                  <a:pt x="23596" y="39983"/>
                  <a:pt x="23621" y="40008"/>
                  <a:pt x="23658" y="40020"/>
                </a:cubicBezTo>
                <a:cubicBezTo>
                  <a:pt x="23671" y="40027"/>
                  <a:pt x="23685" y="40030"/>
                  <a:pt x="23699" y="40030"/>
                </a:cubicBezTo>
                <a:cubicBezTo>
                  <a:pt x="23734" y="40030"/>
                  <a:pt x="23767" y="40010"/>
                  <a:pt x="23793" y="39983"/>
                </a:cubicBezTo>
                <a:cubicBezTo>
                  <a:pt x="23818" y="39934"/>
                  <a:pt x="23793" y="39749"/>
                  <a:pt x="23818" y="39700"/>
                </a:cubicBezTo>
                <a:cubicBezTo>
                  <a:pt x="23843" y="39601"/>
                  <a:pt x="23904" y="39527"/>
                  <a:pt x="23978" y="39478"/>
                </a:cubicBezTo>
                <a:cubicBezTo>
                  <a:pt x="24077" y="39429"/>
                  <a:pt x="24237" y="39330"/>
                  <a:pt x="24237" y="39293"/>
                </a:cubicBezTo>
                <a:cubicBezTo>
                  <a:pt x="24249" y="39268"/>
                  <a:pt x="24224" y="39219"/>
                  <a:pt x="24200" y="39219"/>
                </a:cubicBezTo>
                <a:cubicBezTo>
                  <a:pt x="24175" y="39219"/>
                  <a:pt x="24175" y="39219"/>
                  <a:pt x="24200" y="39194"/>
                </a:cubicBezTo>
                <a:cubicBezTo>
                  <a:pt x="24237" y="39170"/>
                  <a:pt x="24274" y="39133"/>
                  <a:pt x="24286" y="39084"/>
                </a:cubicBezTo>
                <a:cubicBezTo>
                  <a:pt x="24298" y="39034"/>
                  <a:pt x="24261" y="38973"/>
                  <a:pt x="24212" y="38960"/>
                </a:cubicBezTo>
                <a:cubicBezTo>
                  <a:pt x="24151" y="38936"/>
                  <a:pt x="24064" y="38948"/>
                  <a:pt x="24027" y="38923"/>
                </a:cubicBezTo>
                <a:cubicBezTo>
                  <a:pt x="23990" y="38899"/>
                  <a:pt x="24003" y="38874"/>
                  <a:pt x="23978" y="38862"/>
                </a:cubicBezTo>
                <a:cubicBezTo>
                  <a:pt x="23904" y="38825"/>
                  <a:pt x="23843" y="38751"/>
                  <a:pt x="23843" y="38665"/>
                </a:cubicBezTo>
                <a:cubicBezTo>
                  <a:pt x="23843" y="38554"/>
                  <a:pt x="23892" y="38443"/>
                  <a:pt x="23966" y="38357"/>
                </a:cubicBezTo>
                <a:cubicBezTo>
                  <a:pt x="24035" y="38299"/>
                  <a:pt x="24160" y="38208"/>
                  <a:pt x="24215" y="38208"/>
                </a:cubicBezTo>
                <a:cubicBezTo>
                  <a:pt x="24218" y="38208"/>
                  <a:pt x="24222" y="38208"/>
                  <a:pt x="24224" y="38209"/>
                </a:cubicBezTo>
                <a:cubicBezTo>
                  <a:pt x="24262" y="38218"/>
                  <a:pt x="24278" y="38242"/>
                  <a:pt x="24294" y="38242"/>
                </a:cubicBezTo>
                <a:cubicBezTo>
                  <a:pt x="24300" y="38242"/>
                  <a:pt x="24305" y="38239"/>
                  <a:pt x="24311" y="38233"/>
                </a:cubicBezTo>
                <a:cubicBezTo>
                  <a:pt x="24335" y="38209"/>
                  <a:pt x="24298" y="38086"/>
                  <a:pt x="24348" y="38036"/>
                </a:cubicBezTo>
                <a:cubicBezTo>
                  <a:pt x="24385" y="37987"/>
                  <a:pt x="24409" y="37925"/>
                  <a:pt x="24409" y="37864"/>
                </a:cubicBezTo>
                <a:cubicBezTo>
                  <a:pt x="24385" y="37814"/>
                  <a:pt x="24360" y="37777"/>
                  <a:pt x="24385" y="37741"/>
                </a:cubicBezTo>
                <a:cubicBezTo>
                  <a:pt x="24434" y="37691"/>
                  <a:pt x="24471" y="37642"/>
                  <a:pt x="24520" y="37605"/>
                </a:cubicBezTo>
                <a:cubicBezTo>
                  <a:pt x="24569" y="37556"/>
                  <a:pt x="24619" y="37568"/>
                  <a:pt x="24582" y="37531"/>
                </a:cubicBezTo>
                <a:cubicBezTo>
                  <a:pt x="24545" y="37494"/>
                  <a:pt x="24496" y="37482"/>
                  <a:pt x="24496" y="37432"/>
                </a:cubicBezTo>
                <a:cubicBezTo>
                  <a:pt x="24502" y="37405"/>
                  <a:pt x="24532" y="37397"/>
                  <a:pt x="24561" y="37397"/>
                </a:cubicBezTo>
                <a:cubicBezTo>
                  <a:pt x="24584" y="37397"/>
                  <a:pt x="24608" y="37402"/>
                  <a:pt x="24619" y="37408"/>
                </a:cubicBezTo>
                <a:cubicBezTo>
                  <a:pt x="24643" y="37420"/>
                  <a:pt x="24693" y="37494"/>
                  <a:pt x="24730" y="37494"/>
                </a:cubicBezTo>
                <a:cubicBezTo>
                  <a:pt x="24779" y="37482"/>
                  <a:pt x="24816" y="37420"/>
                  <a:pt x="24804" y="37371"/>
                </a:cubicBezTo>
                <a:cubicBezTo>
                  <a:pt x="24791" y="37309"/>
                  <a:pt x="24791" y="37272"/>
                  <a:pt x="24754" y="37272"/>
                </a:cubicBezTo>
                <a:cubicBezTo>
                  <a:pt x="24717" y="37272"/>
                  <a:pt x="24693" y="37334"/>
                  <a:pt x="24656" y="37334"/>
                </a:cubicBezTo>
                <a:cubicBezTo>
                  <a:pt x="24606" y="37334"/>
                  <a:pt x="24569" y="37322"/>
                  <a:pt x="24533" y="37297"/>
                </a:cubicBezTo>
                <a:cubicBezTo>
                  <a:pt x="24483" y="37260"/>
                  <a:pt x="24459" y="37198"/>
                  <a:pt x="24459" y="37137"/>
                </a:cubicBezTo>
                <a:cubicBezTo>
                  <a:pt x="24459" y="37038"/>
                  <a:pt x="24422" y="36890"/>
                  <a:pt x="24434" y="36829"/>
                </a:cubicBezTo>
                <a:cubicBezTo>
                  <a:pt x="24434" y="36800"/>
                  <a:pt x="24447" y="36788"/>
                  <a:pt x="24467" y="36788"/>
                </a:cubicBezTo>
                <a:cubicBezTo>
                  <a:pt x="24481" y="36788"/>
                  <a:pt x="24500" y="36794"/>
                  <a:pt x="24520" y="36804"/>
                </a:cubicBezTo>
                <a:cubicBezTo>
                  <a:pt x="24606" y="36866"/>
                  <a:pt x="24717" y="36903"/>
                  <a:pt x="24828" y="36927"/>
                </a:cubicBezTo>
                <a:cubicBezTo>
                  <a:pt x="24902" y="36927"/>
                  <a:pt x="24988" y="36903"/>
                  <a:pt x="25050" y="36853"/>
                </a:cubicBezTo>
                <a:cubicBezTo>
                  <a:pt x="25087" y="36829"/>
                  <a:pt x="25099" y="36792"/>
                  <a:pt x="25099" y="36755"/>
                </a:cubicBezTo>
                <a:cubicBezTo>
                  <a:pt x="25087" y="36706"/>
                  <a:pt x="25075" y="36669"/>
                  <a:pt x="25075" y="36619"/>
                </a:cubicBezTo>
                <a:cubicBezTo>
                  <a:pt x="25075" y="36570"/>
                  <a:pt x="25173" y="36447"/>
                  <a:pt x="25173" y="36410"/>
                </a:cubicBezTo>
                <a:cubicBezTo>
                  <a:pt x="25173" y="36385"/>
                  <a:pt x="25087" y="36287"/>
                  <a:pt x="25099" y="36213"/>
                </a:cubicBezTo>
                <a:cubicBezTo>
                  <a:pt x="25113" y="36165"/>
                  <a:pt x="25138" y="36148"/>
                  <a:pt x="25159" y="36148"/>
                </a:cubicBezTo>
                <a:cubicBezTo>
                  <a:pt x="25177" y="36148"/>
                  <a:pt x="25192" y="36159"/>
                  <a:pt x="25198" y="36176"/>
                </a:cubicBezTo>
                <a:cubicBezTo>
                  <a:pt x="25198" y="36215"/>
                  <a:pt x="25206" y="36277"/>
                  <a:pt x="25209" y="36277"/>
                </a:cubicBezTo>
                <a:cubicBezTo>
                  <a:pt x="25210" y="36277"/>
                  <a:pt x="25210" y="36272"/>
                  <a:pt x="25210" y="36262"/>
                </a:cubicBezTo>
                <a:cubicBezTo>
                  <a:pt x="25223" y="36213"/>
                  <a:pt x="25210" y="36213"/>
                  <a:pt x="25309" y="36213"/>
                </a:cubicBezTo>
                <a:cubicBezTo>
                  <a:pt x="25444" y="36213"/>
                  <a:pt x="25568" y="36188"/>
                  <a:pt x="25703" y="36139"/>
                </a:cubicBezTo>
                <a:cubicBezTo>
                  <a:pt x="25826" y="36114"/>
                  <a:pt x="25962" y="36065"/>
                  <a:pt x="26085" y="36016"/>
                </a:cubicBezTo>
                <a:cubicBezTo>
                  <a:pt x="26147" y="35966"/>
                  <a:pt x="26233" y="35954"/>
                  <a:pt x="26245" y="35880"/>
                </a:cubicBezTo>
                <a:cubicBezTo>
                  <a:pt x="26270" y="35794"/>
                  <a:pt x="26319" y="35720"/>
                  <a:pt x="26393" y="35658"/>
                </a:cubicBezTo>
                <a:cubicBezTo>
                  <a:pt x="26442" y="35621"/>
                  <a:pt x="26467" y="35560"/>
                  <a:pt x="26467" y="35498"/>
                </a:cubicBezTo>
                <a:cubicBezTo>
                  <a:pt x="26467" y="35424"/>
                  <a:pt x="26467" y="35375"/>
                  <a:pt x="26405" y="35350"/>
                </a:cubicBezTo>
                <a:cubicBezTo>
                  <a:pt x="26356" y="35338"/>
                  <a:pt x="26282" y="35301"/>
                  <a:pt x="26282" y="35239"/>
                </a:cubicBezTo>
                <a:cubicBezTo>
                  <a:pt x="26282" y="35178"/>
                  <a:pt x="26356" y="35067"/>
                  <a:pt x="26344" y="35042"/>
                </a:cubicBezTo>
                <a:cubicBezTo>
                  <a:pt x="26307" y="34968"/>
                  <a:pt x="26245" y="34907"/>
                  <a:pt x="26159" y="34857"/>
                </a:cubicBezTo>
                <a:cubicBezTo>
                  <a:pt x="26085" y="34833"/>
                  <a:pt x="26023" y="34833"/>
                  <a:pt x="26036" y="34771"/>
                </a:cubicBezTo>
                <a:cubicBezTo>
                  <a:pt x="26036" y="34734"/>
                  <a:pt x="26060" y="34709"/>
                  <a:pt x="26085" y="34697"/>
                </a:cubicBezTo>
                <a:lnTo>
                  <a:pt x="26147" y="34697"/>
                </a:lnTo>
                <a:cubicBezTo>
                  <a:pt x="26221" y="34734"/>
                  <a:pt x="26294" y="34746"/>
                  <a:pt x="26381" y="34759"/>
                </a:cubicBezTo>
                <a:cubicBezTo>
                  <a:pt x="26405" y="34759"/>
                  <a:pt x="26467" y="34820"/>
                  <a:pt x="26516" y="34845"/>
                </a:cubicBezTo>
                <a:cubicBezTo>
                  <a:pt x="26556" y="34865"/>
                  <a:pt x="26572" y="34901"/>
                  <a:pt x="26609" y="34901"/>
                </a:cubicBezTo>
                <a:cubicBezTo>
                  <a:pt x="26618" y="34901"/>
                  <a:pt x="26628" y="34899"/>
                  <a:pt x="26639" y="34894"/>
                </a:cubicBezTo>
                <a:cubicBezTo>
                  <a:pt x="26689" y="34882"/>
                  <a:pt x="26689" y="34870"/>
                  <a:pt x="26763" y="34870"/>
                </a:cubicBezTo>
                <a:cubicBezTo>
                  <a:pt x="26824" y="34870"/>
                  <a:pt x="26854" y="34901"/>
                  <a:pt x="26894" y="34901"/>
                </a:cubicBezTo>
                <a:cubicBezTo>
                  <a:pt x="26909" y="34901"/>
                  <a:pt x="26926" y="34896"/>
                  <a:pt x="26947" y="34882"/>
                </a:cubicBezTo>
                <a:cubicBezTo>
                  <a:pt x="27021" y="34833"/>
                  <a:pt x="27145" y="34783"/>
                  <a:pt x="27182" y="34697"/>
                </a:cubicBezTo>
                <a:cubicBezTo>
                  <a:pt x="27206" y="34648"/>
                  <a:pt x="27231" y="34599"/>
                  <a:pt x="27268" y="34549"/>
                </a:cubicBezTo>
                <a:cubicBezTo>
                  <a:pt x="27305" y="34500"/>
                  <a:pt x="27329" y="34463"/>
                  <a:pt x="27366" y="34426"/>
                </a:cubicBezTo>
                <a:cubicBezTo>
                  <a:pt x="27428" y="34340"/>
                  <a:pt x="27465" y="34143"/>
                  <a:pt x="27514" y="34069"/>
                </a:cubicBezTo>
                <a:cubicBezTo>
                  <a:pt x="27564" y="34007"/>
                  <a:pt x="27613" y="33946"/>
                  <a:pt x="27687" y="33909"/>
                </a:cubicBezTo>
                <a:cubicBezTo>
                  <a:pt x="27798" y="33810"/>
                  <a:pt x="27884" y="33699"/>
                  <a:pt x="27958" y="33564"/>
                </a:cubicBezTo>
                <a:cubicBezTo>
                  <a:pt x="27995" y="33477"/>
                  <a:pt x="28032" y="33231"/>
                  <a:pt x="28143" y="33132"/>
                </a:cubicBezTo>
                <a:cubicBezTo>
                  <a:pt x="28254" y="33021"/>
                  <a:pt x="28364" y="32960"/>
                  <a:pt x="28389" y="32886"/>
                </a:cubicBezTo>
                <a:cubicBezTo>
                  <a:pt x="28401" y="32787"/>
                  <a:pt x="28414" y="32701"/>
                  <a:pt x="28426" y="32602"/>
                </a:cubicBezTo>
                <a:cubicBezTo>
                  <a:pt x="28438" y="32516"/>
                  <a:pt x="28377" y="32430"/>
                  <a:pt x="28401" y="32307"/>
                </a:cubicBezTo>
                <a:cubicBezTo>
                  <a:pt x="28426" y="32233"/>
                  <a:pt x="28438" y="32159"/>
                  <a:pt x="28438" y="32085"/>
                </a:cubicBezTo>
                <a:cubicBezTo>
                  <a:pt x="28438" y="32036"/>
                  <a:pt x="28401" y="32060"/>
                  <a:pt x="28426" y="32011"/>
                </a:cubicBezTo>
                <a:cubicBezTo>
                  <a:pt x="28451" y="31974"/>
                  <a:pt x="28500" y="32011"/>
                  <a:pt x="28549" y="31962"/>
                </a:cubicBezTo>
                <a:cubicBezTo>
                  <a:pt x="28611" y="31876"/>
                  <a:pt x="28672" y="31789"/>
                  <a:pt x="28746" y="31715"/>
                </a:cubicBezTo>
                <a:cubicBezTo>
                  <a:pt x="28783" y="31691"/>
                  <a:pt x="28820" y="31654"/>
                  <a:pt x="28857" y="31629"/>
                </a:cubicBezTo>
                <a:cubicBezTo>
                  <a:pt x="28894" y="31617"/>
                  <a:pt x="29017" y="31506"/>
                  <a:pt x="29079" y="31506"/>
                </a:cubicBezTo>
                <a:cubicBezTo>
                  <a:pt x="29137" y="31506"/>
                  <a:pt x="29202" y="31558"/>
                  <a:pt x="29222" y="31558"/>
                </a:cubicBezTo>
                <a:cubicBezTo>
                  <a:pt x="29228" y="31558"/>
                  <a:pt x="29230" y="31554"/>
                  <a:pt x="29227" y="31543"/>
                </a:cubicBezTo>
                <a:cubicBezTo>
                  <a:pt x="29215" y="31494"/>
                  <a:pt x="29165" y="31494"/>
                  <a:pt x="29190" y="31457"/>
                </a:cubicBezTo>
                <a:cubicBezTo>
                  <a:pt x="29215" y="31432"/>
                  <a:pt x="29276" y="31432"/>
                  <a:pt x="29338" y="31395"/>
                </a:cubicBezTo>
                <a:cubicBezTo>
                  <a:pt x="29412" y="31370"/>
                  <a:pt x="29412" y="31346"/>
                  <a:pt x="29387" y="31321"/>
                </a:cubicBezTo>
                <a:cubicBezTo>
                  <a:pt x="29375" y="31296"/>
                  <a:pt x="29436" y="31284"/>
                  <a:pt x="29449" y="31272"/>
                </a:cubicBezTo>
                <a:cubicBezTo>
                  <a:pt x="29453" y="31264"/>
                  <a:pt x="29455" y="31261"/>
                  <a:pt x="29457" y="31261"/>
                </a:cubicBezTo>
                <a:cubicBezTo>
                  <a:pt x="29461" y="31261"/>
                  <a:pt x="29461" y="31276"/>
                  <a:pt x="29461" y="31284"/>
                </a:cubicBezTo>
                <a:cubicBezTo>
                  <a:pt x="29461" y="31299"/>
                  <a:pt x="29478" y="31305"/>
                  <a:pt x="29507" y="31305"/>
                </a:cubicBezTo>
                <a:cubicBezTo>
                  <a:pt x="29527" y="31305"/>
                  <a:pt x="29554" y="31302"/>
                  <a:pt x="29584" y="31296"/>
                </a:cubicBezTo>
                <a:cubicBezTo>
                  <a:pt x="29658" y="31284"/>
                  <a:pt x="29695" y="31223"/>
                  <a:pt x="29732" y="31210"/>
                </a:cubicBezTo>
                <a:cubicBezTo>
                  <a:pt x="29739" y="31208"/>
                  <a:pt x="29744" y="31208"/>
                  <a:pt x="29747" y="31208"/>
                </a:cubicBezTo>
                <a:cubicBezTo>
                  <a:pt x="29769" y="31208"/>
                  <a:pt x="29734" y="31237"/>
                  <a:pt x="29744" y="31247"/>
                </a:cubicBezTo>
                <a:cubicBezTo>
                  <a:pt x="29753" y="31265"/>
                  <a:pt x="29787" y="31282"/>
                  <a:pt x="29836" y="31282"/>
                </a:cubicBezTo>
                <a:cubicBezTo>
                  <a:pt x="29856" y="31282"/>
                  <a:pt x="29879" y="31279"/>
                  <a:pt x="29905" y="31272"/>
                </a:cubicBezTo>
                <a:cubicBezTo>
                  <a:pt x="29991" y="31235"/>
                  <a:pt x="30040" y="31272"/>
                  <a:pt x="30040" y="31198"/>
                </a:cubicBezTo>
                <a:cubicBezTo>
                  <a:pt x="30040" y="31124"/>
                  <a:pt x="30139" y="31050"/>
                  <a:pt x="30176" y="31025"/>
                </a:cubicBezTo>
                <a:cubicBezTo>
                  <a:pt x="30225" y="30976"/>
                  <a:pt x="30250" y="30914"/>
                  <a:pt x="30250" y="30841"/>
                </a:cubicBezTo>
                <a:cubicBezTo>
                  <a:pt x="30262" y="30754"/>
                  <a:pt x="30299" y="30680"/>
                  <a:pt x="30373" y="30619"/>
                </a:cubicBezTo>
                <a:cubicBezTo>
                  <a:pt x="30422" y="30557"/>
                  <a:pt x="30459" y="30483"/>
                  <a:pt x="30496" y="30409"/>
                </a:cubicBezTo>
                <a:cubicBezTo>
                  <a:pt x="30521" y="30360"/>
                  <a:pt x="30533" y="30360"/>
                  <a:pt x="30558" y="30311"/>
                </a:cubicBezTo>
                <a:cubicBezTo>
                  <a:pt x="30570" y="30212"/>
                  <a:pt x="30570" y="30126"/>
                  <a:pt x="30558" y="30040"/>
                </a:cubicBezTo>
                <a:cubicBezTo>
                  <a:pt x="30558" y="29966"/>
                  <a:pt x="30582" y="29892"/>
                  <a:pt x="30632" y="29830"/>
                </a:cubicBezTo>
                <a:cubicBezTo>
                  <a:pt x="30656" y="29806"/>
                  <a:pt x="30718" y="29806"/>
                  <a:pt x="30718" y="29695"/>
                </a:cubicBezTo>
                <a:cubicBezTo>
                  <a:pt x="30706" y="29559"/>
                  <a:pt x="30718" y="29436"/>
                  <a:pt x="30742" y="29313"/>
                </a:cubicBezTo>
                <a:cubicBezTo>
                  <a:pt x="30792" y="29202"/>
                  <a:pt x="30742" y="28968"/>
                  <a:pt x="30742" y="28832"/>
                </a:cubicBezTo>
                <a:cubicBezTo>
                  <a:pt x="30742" y="28709"/>
                  <a:pt x="30742" y="28598"/>
                  <a:pt x="30755" y="28475"/>
                </a:cubicBezTo>
                <a:cubicBezTo>
                  <a:pt x="30779" y="28426"/>
                  <a:pt x="30829" y="28426"/>
                  <a:pt x="30792" y="28389"/>
                </a:cubicBezTo>
                <a:cubicBezTo>
                  <a:pt x="30761" y="28348"/>
                  <a:pt x="30739" y="28324"/>
                  <a:pt x="30746" y="28324"/>
                </a:cubicBezTo>
                <a:cubicBezTo>
                  <a:pt x="30748" y="28324"/>
                  <a:pt x="30751" y="28325"/>
                  <a:pt x="30755" y="28327"/>
                </a:cubicBezTo>
                <a:cubicBezTo>
                  <a:pt x="30785" y="28327"/>
                  <a:pt x="30832" y="28385"/>
                  <a:pt x="30841" y="28385"/>
                </a:cubicBezTo>
                <a:cubicBezTo>
                  <a:pt x="30843" y="28385"/>
                  <a:pt x="30843" y="28383"/>
                  <a:pt x="30841" y="28376"/>
                </a:cubicBezTo>
                <a:cubicBezTo>
                  <a:pt x="30831" y="28346"/>
                  <a:pt x="30837" y="28308"/>
                  <a:pt x="30840" y="28308"/>
                </a:cubicBezTo>
                <a:lnTo>
                  <a:pt x="30840" y="28308"/>
                </a:lnTo>
                <a:cubicBezTo>
                  <a:pt x="30841" y="28308"/>
                  <a:pt x="30841" y="28310"/>
                  <a:pt x="30841" y="28315"/>
                </a:cubicBezTo>
                <a:cubicBezTo>
                  <a:pt x="30841" y="28324"/>
                  <a:pt x="30843" y="28326"/>
                  <a:pt x="30846" y="28326"/>
                </a:cubicBezTo>
                <a:cubicBezTo>
                  <a:pt x="30850" y="28326"/>
                  <a:pt x="30855" y="28323"/>
                  <a:pt x="30863" y="28323"/>
                </a:cubicBezTo>
                <a:cubicBezTo>
                  <a:pt x="30867" y="28323"/>
                  <a:pt x="30872" y="28324"/>
                  <a:pt x="30878" y="28327"/>
                </a:cubicBezTo>
                <a:cubicBezTo>
                  <a:pt x="30890" y="28339"/>
                  <a:pt x="30899" y="28350"/>
                  <a:pt x="30910" y="28350"/>
                </a:cubicBezTo>
                <a:cubicBezTo>
                  <a:pt x="30922" y="28350"/>
                  <a:pt x="30938" y="28336"/>
                  <a:pt x="30964" y="28290"/>
                </a:cubicBezTo>
                <a:cubicBezTo>
                  <a:pt x="31014" y="28204"/>
                  <a:pt x="31063" y="28105"/>
                  <a:pt x="31124" y="27982"/>
                </a:cubicBezTo>
                <a:cubicBezTo>
                  <a:pt x="31149" y="27871"/>
                  <a:pt x="31223" y="27773"/>
                  <a:pt x="31309" y="27711"/>
                </a:cubicBezTo>
                <a:cubicBezTo>
                  <a:pt x="31383" y="27662"/>
                  <a:pt x="31445" y="27600"/>
                  <a:pt x="31482" y="27526"/>
                </a:cubicBezTo>
                <a:cubicBezTo>
                  <a:pt x="31593" y="27378"/>
                  <a:pt x="31679" y="27230"/>
                  <a:pt x="31728" y="27058"/>
                </a:cubicBezTo>
                <a:cubicBezTo>
                  <a:pt x="31777" y="26861"/>
                  <a:pt x="31753" y="26651"/>
                  <a:pt x="31691" y="26466"/>
                </a:cubicBezTo>
                <a:cubicBezTo>
                  <a:pt x="31630" y="26146"/>
                  <a:pt x="31667" y="26084"/>
                  <a:pt x="31531" y="26084"/>
                </a:cubicBezTo>
                <a:cubicBezTo>
                  <a:pt x="31517" y="26086"/>
                  <a:pt x="31503" y="26086"/>
                  <a:pt x="31490" y="26086"/>
                </a:cubicBezTo>
                <a:cubicBezTo>
                  <a:pt x="31368" y="26086"/>
                  <a:pt x="31250" y="26039"/>
                  <a:pt x="31161" y="25961"/>
                </a:cubicBezTo>
                <a:cubicBezTo>
                  <a:pt x="31087" y="25850"/>
                  <a:pt x="30989" y="25764"/>
                  <a:pt x="30890" y="25678"/>
                </a:cubicBezTo>
                <a:cubicBezTo>
                  <a:pt x="30792" y="25616"/>
                  <a:pt x="30582" y="25456"/>
                  <a:pt x="30471" y="25444"/>
                </a:cubicBezTo>
                <a:cubicBezTo>
                  <a:pt x="30382" y="25444"/>
                  <a:pt x="30343" y="25495"/>
                  <a:pt x="30253" y="25495"/>
                </a:cubicBezTo>
                <a:cubicBezTo>
                  <a:pt x="30245" y="25495"/>
                  <a:pt x="30235" y="25494"/>
                  <a:pt x="30225" y="25493"/>
                </a:cubicBezTo>
                <a:cubicBezTo>
                  <a:pt x="30077" y="25456"/>
                  <a:pt x="29942" y="25407"/>
                  <a:pt x="29818" y="25345"/>
                </a:cubicBezTo>
                <a:cubicBezTo>
                  <a:pt x="29802" y="25337"/>
                  <a:pt x="29786" y="25334"/>
                  <a:pt x="29770" y="25334"/>
                </a:cubicBezTo>
                <a:cubicBezTo>
                  <a:pt x="29718" y="25334"/>
                  <a:pt x="29674" y="25373"/>
                  <a:pt x="29646" y="25382"/>
                </a:cubicBezTo>
                <a:cubicBezTo>
                  <a:pt x="29609" y="25382"/>
                  <a:pt x="29498" y="25284"/>
                  <a:pt x="29473" y="25247"/>
                </a:cubicBezTo>
                <a:cubicBezTo>
                  <a:pt x="29436" y="25173"/>
                  <a:pt x="29375" y="25123"/>
                  <a:pt x="29301" y="25086"/>
                </a:cubicBezTo>
                <a:cubicBezTo>
                  <a:pt x="29190" y="25037"/>
                  <a:pt x="28919" y="24889"/>
                  <a:pt x="28845" y="24865"/>
                </a:cubicBezTo>
                <a:cubicBezTo>
                  <a:pt x="28808" y="24858"/>
                  <a:pt x="28756" y="24846"/>
                  <a:pt x="28706" y="24846"/>
                </a:cubicBezTo>
                <a:cubicBezTo>
                  <a:pt x="28657" y="24846"/>
                  <a:pt x="28611" y="24858"/>
                  <a:pt x="28586" y="24902"/>
                </a:cubicBezTo>
                <a:cubicBezTo>
                  <a:pt x="28549" y="25000"/>
                  <a:pt x="28488" y="25086"/>
                  <a:pt x="28414" y="25160"/>
                </a:cubicBezTo>
                <a:cubicBezTo>
                  <a:pt x="28364" y="25197"/>
                  <a:pt x="28327" y="25259"/>
                  <a:pt x="28315" y="25321"/>
                </a:cubicBezTo>
                <a:cubicBezTo>
                  <a:pt x="28302" y="25340"/>
                  <a:pt x="28289" y="25353"/>
                  <a:pt x="28279" y="25353"/>
                </a:cubicBezTo>
                <a:cubicBezTo>
                  <a:pt x="28271" y="25353"/>
                  <a:pt x="28266" y="25343"/>
                  <a:pt x="28266" y="25321"/>
                </a:cubicBezTo>
                <a:cubicBezTo>
                  <a:pt x="28254" y="25284"/>
                  <a:pt x="28241" y="25259"/>
                  <a:pt x="28217" y="25247"/>
                </a:cubicBezTo>
                <a:cubicBezTo>
                  <a:pt x="28192" y="25222"/>
                  <a:pt x="28180" y="25197"/>
                  <a:pt x="28167" y="25185"/>
                </a:cubicBezTo>
                <a:cubicBezTo>
                  <a:pt x="28153" y="25170"/>
                  <a:pt x="28129" y="25151"/>
                  <a:pt x="28110" y="25151"/>
                </a:cubicBezTo>
                <a:cubicBezTo>
                  <a:pt x="28097" y="25151"/>
                  <a:pt x="28086" y="25160"/>
                  <a:pt x="28081" y="25185"/>
                </a:cubicBezTo>
                <a:cubicBezTo>
                  <a:pt x="28072" y="25222"/>
                  <a:pt x="28076" y="25265"/>
                  <a:pt x="28069" y="25265"/>
                </a:cubicBezTo>
                <a:cubicBezTo>
                  <a:pt x="28067" y="25265"/>
                  <a:pt x="28063" y="25259"/>
                  <a:pt x="28056" y="25247"/>
                </a:cubicBezTo>
                <a:cubicBezTo>
                  <a:pt x="28044" y="25222"/>
                  <a:pt x="28019" y="25197"/>
                  <a:pt x="28007" y="25173"/>
                </a:cubicBezTo>
                <a:cubicBezTo>
                  <a:pt x="27982" y="25148"/>
                  <a:pt x="27982" y="25136"/>
                  <a:pt x="27958" y="25099"/>
                </a:cubicBezTo>
                <a:cubicBezTo>
                  <a:pt x="27933" y="25049"/>
                  <a:pt x="27921" y="25013"/>
                  <a:pt x="27933" y="24963"/>
                </a:cubicBezTo>
                <a:cubicBezTo>
                  <a:pt x="27933" y="24926"/>
                  <a:pt x="27933" y="24852"/>
                  <a:pt x="27917" y="24852"/>
                </a:cubicBezTo>
                <a:cubicBezTo>
                  <a:pt x="27912" y="24852"/>
                  <a:pt x="27905" y="24859"/>
                  <a:pt x="27896" y="24877"/>
                </a:cubicBezTo>
                <a:cubicBezTo>
                  <a:pt x="27859" y="24939"/>
                  <a:pt x="27810" y="25049"/>
                  <a:pt x="27748" y="25074"/>
                </a:cubicBezTo>
                <a:cubicBezTo>
                  <a:pt x="27732" y="25078"/>
                  <a:pt x="27721" y="25081"/>
                  <a:pt x="27716" y="25081"/>
                </a:cubicBezTo>
                <a:cubicBezTo>
                  <a:pt x="27705" y="25081"/>
                  <a:pt x="27716" y="25070"/>
                  <a:pt x="27748" y="25037"/>
                </a:cubicBezTo>
                <a:cubicBezTo>
                  <a:pt x="27810" y="25000"/>
                  <a:pt x="27847" y="24939"/>
                  <a:pt x="27872" y="24865"/>
                </a:cubicBezTo>
                <a:cubicBezTo>
                  <a:pt x="27872" y="24836"/>
                  <a:pt x="27850" y="24824"/>
                  <a:pt x="27830" y="24824"/>
                </a:cubicBezTo>
                <a:cubicBezTo>
                  <a:pt x="27816" y="24824"/>
                  <a:pt x="27803" y="24830"/>
                  <a:pt x="27798" y="24840"/>
                </a:cubicBezTo>
                <a:cubicBezTo>
                  <a:pt x="27785" y="24877"/>
                  <a:pt x="27748" y="25000"/>
                  <a:pt x="27687" y="25025"/>
                </a:cubicBezTo>
                <a:cubicBezTo>
                  <a:pt x="27669" y="25035"/>
                  <a:pt x="27659" y="25040"/>
                  <a:pt x="27654" y="25040"/>
                </a:cubicBezTo>
                <a:cubicBezTo>
                  <a:pt x="27641" y="25040"/>
                  <a:pt x="27664" y="25011"/>
                  <a:pt x="27699" y="24976"/>
                </a:cubicBezTo>
                <a:cubicBezTo>
                  <a:pt x="27748" y="24939"/>
                  <a:pt x="27736" y="24889"/>
                  <a:pt x="27761" y="24828"/>
                </a:cubicBezTo>
                <a:cubicBezTo>
                  <a:pt x="27785" y="24766"/>
                  <a:pt x="27822" y="24778"/>
                  <a:pt x="27847" y="24717"/>
                </a:cubicBezTo>
                <a:cubicBezTo>
                  <a:pt x="27872" y="24655"/>
                  <a:pt x="27847" y="24643"/>
                  <a:pt x="27884" y="24631"/>
                </a:cubicBezTo>
                <a:cubicBezTo>
                  <a:pt x="27921" y="24631"/>
                  <a:pt x="27958" y="24594"/>
                  <a:pt x="27982" y="24557"/>
                </a:cubicBezTo>
                <a:cubicBezTo>
                  <a:pt x="27990" y="24541"/>
                  <a:pt x="28013" y="24525"/>
                  <a:pt x="28032" y="24525"/>
                </a:cubicBezTo>
                <a:cubicBezTo>
                  <a:pt x="28042" y="24525"/>
                  <a:pt x="28052" y="24531"/>
                  <a:pt x="28056" y="24544"/>
                </a:cubicBezTo>
                <a:cubicBezTo>
                  <a:pt x="28061" y="24557"/>
                  <a:pt x="28068" y="24563"/>
                  <a:pt x="28076" y="24563"/>
                </a:cubicBezTo>
                <a:cubicBezTo>
                  <a:pt x="28092" y="24563"/>
                  <a:pt x="28110" y="24544"/>
                  <a:pt x="28118" y="24520"/>
                </a:cubicBezTo>
                <a:cubicBezTo>
                  <a:pt x="28143" y="24495"/>
                  <a:pt x="28143" y="24446"/>
                  <a:pt x="28118" y="24421"/>
                </a:cubicBezTo>
                <a:cubicBezTo>
                  <a:pt x="28093" y="24384"/>
                  <a:pt x="28167" y="24323"/>
                  <a:pt x="28167" y="24249"/>
                </a:cubicBezTo>
                <a:cubicBezTo>
                  <a:pt x="28167" y="24175"/>
                  <a:pt x="28081" y="24125"/>
                  <a:pt x="28007" y="24101"/>
                </a:cubicBezTo>
                <a:cubicBezTo>
                  <a:pt x="27933" y="24064"/>
                  <a:pt x="27921" y="23891"/>
                  <a:pt x="27909" y="23793"/>
                </a:cubicBezTo>
                <a:cubicBezTo>
                  <a:pt x="27896" y="23682"/>
                  <a:pt x="27909" y="23559"/>
                  <a:pt x="27847" y="23509"/>
                </a:cubicBezTo>
                <a:cubicBezTo>
                  <a:pt x="27835" y="23485"/>
                  <a:pt x="27810" y="23472"/>
                  <a:pt x="27798" y="23460"/>
                </a:cubicBezTo>
                <a:cubicBezTo>
                  <a:pt x="27736" y="23423"/>
                  <a:pt x="27674" y="23374"/>
                  <a:pt x="27613" y="23324"/>
                </a:cubicBezTo>
                <a:cubicBezTo>
                  <a:pt x="27551" y="23263"/>
                  <a:pt x="27477" y="23140"/>
                  <a:pt x="27391" y="23103"/>
                </a:cubicBezTo>
                <a:cubicBezTo>
                  <a:pt x="27342" y="23078"/>
                  <a:pt x="27292" y="23066"/>
                  <a:pt x="27231" y="23041"/>
                </a:cubicBezTo>
                <a:cubicBezTo>
                  <a:pt x="27157" y="23016"/>
                  <a:pt x="27083" y="22992"/>
                  <a:pt x="27009" y="22979"/>
                </a:cubicBezTo>
                <a:lnTo>
                  <a:pt x="26837" y="22979"/>
                </a:lnTo>
                <a:cubicBezTo>
                  <a:pt x="26760" y="23001"/>
                  <a:pt x="26751" y="23043"/>
                  <a:pt x="26724" y="23043"/>
                </a:cubicBezTo>
                <a:cubicBezTo>
                  <a:pt x="26721" y="23043"/>
                  <a:pt x="26717" y="23042"/>
                  <a:pt x="26713" y="23041"/>
                </a:cubicBezTo>
                <a:cubicBezTo>
                  <a:pt x="26708" y="23043"/>
                  <a:pt x="26703" y="23044"/>
                  <a:pt x="26699" y="23044"/>
                </a:cubicBezTo>
                <a:cubicBezTo>
                  <a:pt x="26667" y="23044"/>
                  <a:pt x="26638" y="23011"/>
                  <a:pt x="26627" y="22979"/>
                </a:cubicBezTo>
                <a:cubicBezTo>
                  <a:pt x="26609" y="22944"/>
                  <a:pt x="26598" y="22915"/>
                  <a:pt x="26584" y="22915"/>
                </a:cubicBezTo>
                <a:cubicBezTo>
                  <a:pt x="26579" y="22915"/>
                  <a:pt x="26573" y="22920"/>
                  <a:pt x="26566" y="22930"/>
                </a:cubicBezTo>
                <a:cubicBezTo>
                  <a:pt x="26556" y="22958"/>
                  <a:pt x="26540" y="22993"/>
                  <a:pt x="26512" y="22993"/>
                </a:cubicBezTo>
                <a:cubicBezTo>
                  <a:pt x="26502" y="22993"/>
                  <a:pt x="26492" y="22989"/>
                  <a:pt x="26479" y="22979"/>
                </a:cubicBezTo>
                <a:lnTo>
                  <a:pt x="26455" y="22967"/>
                </a:lnTo>
                <a:cubicBezTo>
                  <a:pt x="26405" y="22943"/>
                  <a:pt x="26368" y="22906"/>
                  <a:pt x="26344" y="22856"/>
                </a:cubicBezTo>
                <a:cubicBezTo>
                  <a:pt x="26270" y="22770"/>
                  <a:pt x="26221" y="22782"/>
                  <a:pt x="26171" y="22733"/>
                </a:cubicBezTo>
                <a:cubicBezTo>
                  <a:pt x="26122" y="22684"/>
                  <a:pt x="26134" y="22634"/>
                  <a:pt x="26085" y="22573"/>
                </a:cubicBezTo>
                <a:cubicBezTo>
                  <a:pt x="26011" y="22437"/>
                  <a:pt x="25913" y="22339"/>
                  <a:pt x="25777" y="22265"/>
                </a:cubicBezTo>
                <a:cubicBezTo>
                  <a:pt x="25771" y="22259"/>
                  <a:pt x="25765" y="22256"/>
                  <a:pt x="25758" y="22256"/>
                </a:cubicBezTo>
                <a:cubicBezTo>
                  <a:pt x="25752" y="22256"/>
                  <a:pt x="25746" y="22259"/>
                  <a:pt x="25740" y="22265"/>
                </a:cubicBezTo>
                <a:cubicBezTo>
                  <a:pt x="25703" y="22259"/>
                  <a:pt x="25666" y="22256"/>
                  <a:pt x="25629" y="22256"/>
                </a:cubicBezTo>
                <a:cubicBezTo>
                  <a:pt x="25592" y="22256"/>
                  <a:pt x="25555" y="22259"/>
                  <a:pt x="25518" y="22265"/>
                </a:cubicBezTo>
                <a:cubicBezTo>
                  <a:pt x="25500" y="22269"/>
                  <a:pt x="25466" y="22272"/>
                  <a:pt x="25433" y="22272"/>
                </a:cubicBezTo>
                <a:cubicBezTo>
                  <a:pt x="25376" y="22272"/>
                  <a:pt x="25323" y="22264"/>
                  <a:pt x="25370" y="22240"/>
                </a:cubicBezTo>
                <a:cubicBezTo>
                  <a:pt x="25444" y="22203"/>
                  <a:pt x="25481" y="22228"/>
                  <a:pt x="25494" y="22142"/>
                </a:cubicBezTo>
                <a:cubicBezTo>
                  <a:pt x="25506" y="22068"/>
                  <a:pt x="25555" y="22031"/>
                  <a:pt x="25494" y="21994"/>
                </a:cubicBezTo>
                <a:cubicBezTo>
                  <a:pt x="25437" y="21949"/>
                  <a:pt x="25391" y="21894"/>
                  <a:pt x="25365" y="21894"/>
                </a:cubicBezTo>
                <a:cubicBezTo>
                  <a:pt x="25363" y="21894"/>
                  <a:pt x="25360" y="21894"/>
                  <a:pt x="25358" y="21895"/>
                </a:cubicBezTo>
                <a:cubicBezTo>
                  <a:pt x="25326" y="21906"/>
                  <a:pt x="25349" y="21935"/>
                  <a:pt x="25340" y="21935"/>
                </a:cubicBezTo>
                <a:cubicBezTo>
                  <a:pt x="25339" y="21935"/>
                  <a:pt x="25337" y="21934"/>
                  <a:pt x="25333" y="21932"/>
                </a:cubicBezTo>
                <a:cubicBezTo>
                  <a:pt x="25321" y="21920"/>
                  <a:pt x="25284" y="21908"/>
                  <a:pt x="25272" y="21871"/>
                </a:cubicBezTo>
                <a:cubicBezTo>
                  <a:pt x="25269" y="21865"/>
                  <a:pt x="25266" y="21862"/>
                  <a:pt x="25263" y="21862"/>
                </a:cubicBezTo>
                <a:cubicBezTo>
                  <a:pt x="25253" y="21862"/>
                  <a:pt x="25241" y="21889"/>
                  <a:pt x="25223" y="21908"/>
                </a:cubicBezTo>
                <a:cubicBezTo>
                  <a:pt x="25218" y="21917"/>
                  <a:pt x="25215" y="21921"/>
                  <a:pt x="25213" y="21921"/>
                </a:cubicBezTo>
                <a:cubicBezTo>
                  <a:pt x="25210" y="21921"/>
                  <a:pt x="25210" y="21910"/>
                  <a:pt x="25210" y="21895"/>
                </a:cubicBezTo>
                <a:cubicBezTo>
                  <a:pt x="25198" y="21846"/>
                  <a:pt x="25173" y="21809"/>
                  <a:pt x="25136" y="21797"/>
                </a:cubicBezTo>
                <a:cubicBezTo>
                  <a:pt x="25103" y="21797"/>
                  <a:pt x="25079" y="21848"/>
                  <a:pt x="25066" y="21848"/>
                </a:cubicBezTo>
                <a:cubicBezTo>
                  <a:pt x="25065" y="21848"/>
                  <a:pt x="25063" y="21847"/>
                  <a:pt x="25062" y="21846"/>
                </a:cubicBezTo>
                <a:cubicBezTo>
                  <a:pt x="25038" y="21834"/>
                  <a:pt x="25050" y="21809"/>
                  <a:pt x="25062" y="21772"/>
                </a:cubicBezTo>
                <a:cubicBezTo>
                  <a:pt x="25087" y="21735"/>
                  <a:pt x="25013" y="21735"/>
                  <a:pt x="25062" y="21698"/>
                </a:cubicBezTo>
                <a:cubicBezTo>
                  <a:pt x="25124" y="21661"/>
                  <a:pt x="25259" y="21698"/>
                  <a:pt x="25235" y="21649"/>
                </a:cubicBezTo>
                <a:cubicBezTo>
                  <a:pt x="25220" y="21627"/>
                  <a:pt x="25210" y="21622"/>
                  <a:pt x="25188" y="21622"/>
                </a:cubicBezTo>
                <a:cubicBezTo>
                  <a:pt x="25173" y="21622"/>
                  <a:pt x="25154" y="21624"/>
                  <a:pt x="25124" y="21624"/>
                </a:cubicBezTo>
                <a:cubicBezTo>
                  <a:pt x="25084" y="21624"/>
                  <a:pt x="25026" y="21616"/>
                  <a:pt x="24966" y="21616"/>
                </a:cubicBezTo>
                <a:cubicBezTo>
                  <a:pt x="24897" y="21616"/>
                  <a:pt x="24825" y="21627"/>
                  <a:pt x="24779" y="21673"/>
                </a:cubicBezTo>
                <a:cubicBezTo>
                  <a:pt x="24704" y="21748"/>
                  <a:pt x="24639" y="21814"/>
                  <a:pt x="24582" y="21814"/>
                </a:cubicBezTo>
                <a:cubicBezTo>
                  <a:pt x="24574" y="21814"/>
                  <a:pt x="24565" y="21812"/>
                  <a:pt x="24557" y="21809"/>
                </a:cubicBezTo>
                <a:cubicBezTo>
                  <a:pt x="24483" y="21809"/>
                  <a:pt x="24409" y="21784"/>
                  <a:pt x="24348" y="21747"/>
                </a:cubicBezTo>
                <a:cubicBezTo>
                  <a:pt x="24311" y="21710"/>
                  <a:pt x="24274" y="21649"/>
                  <a:pt x="24224" y="21649"/>
                </a:cubicBezTo>
                <a:cubicBezTo>
                  <a:pt x="24163" y="21649"/>
                  <a:pt x="23929" y="21686"/>
                  <a:pt x="23855" y="21686"/>
                </a:cubicBezTo>
                <a:cubicBezTo>
                  <a:pt x="23769" y="21686"/>
                  <a:pt x="23744" y="21686"/>
                  <a:pt x="23732" y="21624"/>
                </a:cubicBezTo>
                <a:cubicBezTo>
                  <a:pt x="23719" y="21550"/>
                  <a:pt x="23682" y="21415"/>
                  <a:pt x="23608" y="21415"/>
                </a:cubicBezTo>
                <a:cubicBezTo>
                  <a:pt x="23559" y="21409"/>
                  <a:pt x="23513" y="21405"/>
                  <a:pt x="23467" y="21405"/>
                </a:cubicBezTo>
                <a:cubicBezTo>
                  <a:pt x="23421" y="21405"/>
                  <a:pt x="23374" y="21409"/>
                  <a:pt x="23325" y="21415"/>
                </a:cubicBezTo>
                <a:cubicBezTo>
                  <a:pt x="23239" y="21439"/>
                  <a:pt x="23128" y="21501"/>
                  <a:pt x="23103" y="21513"/>
                </a:cubicBezTo>
                <a:cubicBezTo>
                  <a:pt x="23079" y="21526"/>
                  <a:pt x="22968" y="21587"/>
                  <a:pt x="22968" y="21636"/>
                </a:cubicBezTo>
                <a:cubicBezTo>
                  <a:pt x="22968" y="21698"/>
                  <a:pt x="23103" y="21858"/>
                  <a:pt x="23091" y="21908"/>
                </a:cubicBezTo>
                <a:cubicBezTo>
                  <a:pt x="23091" y="21957"/>
                  <a:pt x="23079" y="22105"/>
                  <a:pt x="23017" y="22105"/>
                </a:cubicBezTo>
                <a:cubicBezTo>
                  <a:pt x="22955" y="22105"/>
                  <a:pt x="22820" y="21932"/>
                  <a:pt x="22820" y="21895"/>
                </a:cubicBezTo>
                <a:cubicBezTo>
                  <a:pt x="22820" y="21846"/>
                  <a:pt x="22943" y="21686"/>
                  <a:pt x="22943" y="21649"/>
                </a:cubicBezTo>
                <a:cubicBezTo>
                  <a:pt x="22943" y="21599"/>
                  <a:pt x="22857" y="21513"/>
                  <a:pt x="22844" y="21476"/>
                </a:cubicBezTo>
                <a:lnTo>
                  <a:pt x="22844" y="21464"/>
                </a:lnTo>
                <a:cubicBezTo>
                  <a:pt x="22857" y="21402"/>
                  <a:pt x="22906" y="21365"/>
                  <a:pt x="22955" y="21341"/>
                </a:cubicBezTo>
                <a:cubicBezTo>
                  <a:pt x="23005" y="21328"/>
                  <a:pt x="23103" y="21230"/>
                  <a:pt x="23054" y="21193"/>
                </a:cubicBezTo>
                <a:cubicBezTo>
                  <a:pt x="23029" y="21168"/>
                  <a:pt x="22995" y="21156"/>
                  <a:pt x="22962" y="21156"/>
                </a:cubicBezTo>
                <a:cubicBezTo>
                  <a:pt x="22928" y="21156"/>
                  <a:pt x="22894" y="21168"/>
                  <a:pt x="22869" y="21193"/>
                </a:cubicBezTo>
                <a:cubicBezTo>
                  <a:pt x="22832" y="21230"/>
                  <a:pt x="22795" y="21291"/>
                  <a:pt x="22771" y="21304"/>
                </a:cubicBezTo>
                <a:cubicBezTo>
                  <a:pt x="22746" y="21316"/>
                  <a:pt x="22709" y="21341"/>
                  <a:pt x="22684" y="21365"/>
                </a:cubicBezTo>
                <a:cubicBezTo>
                  <a:pt x="22660" y="21378"/>
                  <a:pt x="22610" y="21476"/>
                  <a:pt x="22573" y="21489"/>
                </a:cubicBezTo>
                <a:cubicBezTo>
                  <a:pt x="22567" y="21490"/>
                  <a:pt x="22560" y="21491"/>
                  <a:pt x="22552" y="21491"/>
                </a:cubicBezTo>
                <a:cubicBezTo>
                  <a:pt x="22520" y="21491"/>
                  <a:pt x="22474" y="21481"/>
                  <a:pt x="22433" y="21481"/>
                </a:cubicBezTo>
                <a:cubicBezTo>
                  <a:pt x="22398" y="21481"/>
                  <a:pt x="22367" y="21488"/>
                  <a:pt x="22352" y="21513"/>
                </a:cubicBezTo>
                <a:cubicBezTo>
                  <a:pt x="22331" y="21566"/>
                  <a:pt x="22310" y="21645"/>
                  <a:pt x="22281" y="21645"/>
                </a:cubicBezTo>
                <a:cubicBezTo>
                  <a:pt x="22276" y="21645"/>
                  <a:pt x="22271" y="21642"/>
                  <a:pt x="22265" y="21636"/>
                </a:cubicBezTo>
                <a:cubicBezTo>
                  <a:pt x="22241" y="21599"/>
                  <a:pt x="22253" y="21563"/>
                  <a:pt x="22216" y="21550"/>
                </a:cubicBezTo>
                <a:cubicBezTo>
                  <a:pt x="22209" y="21548"/>
                  <a:pt x="22203" y="21547"/>
                  <a:pt x="22196" y="21547"/>
                </a:cubicBezTo>
                <a:cubicBezTo>
                  <a:pt x="22166" y="21547"/>
                  <a:pt x="22138" y="21567"/>
                  <a:pt x="22118" y="21587"/>
                </a:cubicBezTo>
                <a:cubicBezTo>
                  <a:pt x="22068" y="21636"/>
                  <a:pt x="22031" y="21698"/>
                  <a:pt x="22007" y="21772"/>
                </a:cubicBezTo>
                <a:cubicBezTo>
                  <a:pt x="21994" y="21858"/>
                  <a:pt x="22019" y="21932"/>
                  <a:pt x="21970" y="21994"/>
                </a:cubicBezTo>
                <a:cubicBezTo>
                  <a:pt x="21883" y="22068"/>
                  <a:pt x="21809" y="22154"/>
                  <a:pt x="21760" y="22240"/>
                </a:cubicBezTo>
                <a:cubicBezTo>
                  <a:pt x="21725" y="22322"/>
                  <a:pt x="21723" y="22426"/>
                  <a:pt x="21702" y="22426"/>
                </a:cubicBezTo>
                <a:cubicBezTo>
                  <a:pt x="21701" y="22426"/>
                  <a:pt x="21700" y="22426"/>
                  <a:pt x="21699" y="22425"/>
                </a:cubicBezTo>
                <a:cubicBezTo>
                  <a:pt x="21674" y="22413"/>
                  <a:pt x="21588" y="22228"/>
                  <a:pt x="21538" y="22166"/>
                </a:cubicBezTo>
                <a:cubicBezTo>
                  <a:pt x="21490" y="22118"/>
                  <a:pt x="21433" y="22069"/>
                  <a:pt x="21412" y="22069"/>
                </a:cubicBezTo>
                <a:cubicBezTo>
                  <a:pt x="21406" y="22069"/>
                  <a:pt x="21403" y="22072"/>
                  <a:pt x="21403" y="22080"/>
                </a:cubicBezTo>
                <a:cubicBezTo>
                  <a:pt x="21403" y="22087"/>
                  <a:pt x="21398" y="22090"/>
                  <a:pt x="21390" y="22090"/>
                </a:cubicBezTo>
                <a:cubicBezTo>
                  <a:pt x="21370" y="22090"/>
                  <a:pt x="21331" y="22070"/>
                  <a:pt x="21304" y="22043"/>
                </a:cubicBezTo>
                <a:cubicBezTo>
                  <a:pt x="21230" y="22006"/>
                  <a:pt x="21156" y="21981"/>
                  <a:pt x="21083" y="21969"/>
                </a:cubicBezTo>
                <a:cubicBezTo>
                  <a:pt x="21074" y="21967"/>
                  <a:pt x="21065" y="21966"/>
                  <a:pt x="21057" y="21966"/>
                </a:cubicBezTo>
                <a:cubicBezTo>
                  <a:pt x="21021" y="21966"/>
                  <a:pt x="20992" y="21988"/>
                  <a:pt x="20972" y="22018"/>
                </a:cubicBezTo>
                <a:cubicBezTo>
                  <a:pt x="20922" y="22055"/>
                  <a:pt x="20873" y="22080"/>
                  <a:pt x="20824" y="22117"/>
                </a:cubicBezTo>
                <a:cubicBezTo>
                  <a:pt x="20799" y="22117"/>
                  <a:pt x="20799" y="22154"/>
                  <a:pt x="20738" y="22154"/>
                </a:cubicBezTo>
                <a:cubicBezTo>
                  <a:pt x="20721" y="22158"/>
                  <a:pt x="20698" y="22161"/>
                  <a:pt x="20673" y="22161"/>
                </a:cubicBezTo>
                <a:cubicBezTo>
                  <a:pt x="20623" y="22161"/>
                  <a:pt x="20565" y="22150"/>
                  <a:pt x="20540" y="22117"/>
                </a:cubicBezTo>
                <a:cubicBezTo>
                  <a:pt x="20491" y="22080"/>
                  <a:pt x="20442" y="22068"/>
                  <a:pt x="20393" y="22055"/>
                </a:cubicBezTo>
                <a:cubicBezTo>
                  <a:pt x="20368" y="22055"/>
                  <a:pt x="20343" y="22018"/>
                  <a:pt x="20306" y="21969"/>
                </a:cubicBezTo>
                <a:cubicBezTo>
                  <a:pt x="20294" y="21944"/>
                  <a:pt x="20269" y="21908"/>
                  <a:pt x="20257" y="21871"/>
                </a:cubicBezTo>
                <a:cubicBezTo>
                  <a:pt x="20220" y="21821"/>
                  <a:pt x="20121" y="21723"/>
                  <a:pt x="20060" y="21624"/>
                </a:cubicBezTo>
                <a:cubicBezTo>
                  <a:pt x="20035" y="21599"/>
                  <a:pt x="20023" y="21563"/>
                  <a:pt x="20011" y="21538"/>
                </a:cubicBezTo>
                <a:cubicBezTo>
                  <a:pt x="19986" y="21464"/>
                  <a:pt x="20060" y="21378"/>
                  <a:pt x="20072" y="21267"/>
                </a:cubicBezTo>
                <a:cubicBezTo>
                  <a:pt x="20097" y="21131"/>
                  <a:pt x="20109" y="20996"/>
                  <a:pt x="20121" y="20860"/>
                </a:cubicBezTo>
                <a:cubicBezTo>
                  <a:pt x="20121" y="20762"/>
                  <a:pt x="20195" y="20675"/>
                  <a:pt x="20195" y="20589"/>
                </a:cubicBezTo>
                <a:cubicBezTo>
                  <a:pt x="20183" y="20503"/>
                  <a:pt x="20195" y="20491"/>
                  <a:pt x="20195" y="20454"/>
                </a:cubicBezTo>
                <a:cubicBezTo>
                  <a:pt x="20195" y="20429"/>
                  <a:pt x="20195" y="20429"/>
                  <a:pt x="20171" y="20417"/>
                </a:cubicBezTo>
                <a:cubicBezTo>
                  <a:pt x="20158" y="20417"/>
                  <a:pt x="20146" y="20404"/>
                  <a:pt x="20134" y="20404"/>
                </a:cubicBezTo>
                <a:cubicBezTo>
                  <a:pt x="20072" y="20392"/>
                  <a:pt x="19998" y="20269"/>
                  <a:pt x="19924" y="20219"/>
                </a:cubicBezTo>
                <a:cubicBezTo>
                  <a:pt x="19859" y="20187"/>
                  <a:pt x="19787" y="20170"/>
                  <a:pt x="19718" y="20170"/>
                </a:cubicBezTo>
                <a:cubicBezTo>
                  <a:pt x="19683" y="20170"/>
                  <a:pt x="19649" y="20174"/>
                  <a:pt x="19616" y="20183"/>
                </a:cubicBezTo>
                <a:cubicBezTo>
                  <a:pt x="19510" y="20204"/>
                  <a:pt x="19450" y="20261"/>
                  <a:pt x="19380" y="20261"/>
                </a:cubicBezTo>
                <a:cubicBezTo>
                  <a:pt x="19369" y="20261"/>
                  <a:pt x="19357" y="20260"/>
                  <a:pt x="19345" y="20256"/>
                </a:cubicBezTo>
                <a:cubicBezTo>
                  <a:pt x="19268" y="20234"/>
                  <a:pt x="19250" y="20193"/>
                  <a:pt x="19186" y="20193"/>
                </a:cubicBezTo>
                <a:cubicBezTo>
                  <a:pt x="19178" y="20193"/>
                  <a:pt x="19170" y="20194"/>
                  <a:pt x="19160" y="20195"/>
                </a:cubicBezTo>
                <a:cubicBezTo>
                  <a:pt x="19073" y="20206"/>
                  <a:pt x="19034" y="20246"/>
                  <a:pt x="18974" y="20246"/>
                </a:cubicBezTo>
                <a:cubicBezTo>
                  <a:pt x="18967" y="20246"/>
                  <a:pt x="18959" y="20245"/>
                  <a:pt x="18951" y="20244"/>
                </a:cubicBezTo>
                <a:lnTo>
                  <a:pt x="18926" y="20232"/>
                </a:lnTo>
                <a:cubicBezTo>
                  <a:pt x="18889" y="20219"/>
                  <a:pt x="18865" y="20195"/>
                  <a:pt x="18840" y="20183"/>
                </a:cubicBezTo>
                <a:cubicBezTo>
                  <a:pt x="18815" y="20158"/>
                  <a:pt x="18815" y="20133"/>
                  <a:pt x="18865" y="20109"/>
                </a:cubicBezTo>
                <a:cubicBezTo>
                  <a:pt x="18951" y="20022"/>
                  <a:pt x="19000" y="19899"/>
                  <a:pt x="19000" y="19764"/>
                </a:cubicBezTo>
                <a:cubicBezTo>
                  <a:pt x="18988" y="19677"/>
                  <a:pt x="19013" y="19591"/>
                  <a:pt x="19062" y="19517"/>
                </a:cubicBezTo>
                <a:cubicBezTo>
                  <a:pt x="19111" y="19443"/>
                  <a:pt x="19136" y="19357"/>
                  <a:pt x="19148" y="19271"/>
                </a:cubicBezTo>
                <a:cubicBezTo>
                  <a:pt x="19148" y="19209"/>
                  <a:pt x="19111" y="19012"/>
                  <a:pt x="19185" y="18901"/>
                </a:cubicBezTo>
                <a:cubicBezTo>
                  <a:pt x="19259" y="18803"/>
                  <a:pt x="19333" y="18741"/>
                  <a:pt x="19333" y="18679"/>
                </a:cubicBezTo>
                <a:cubicBezTo>
                  <a:pt x="19321" y="18618"/>
                  <a:pt x="19333" y="18556"/>
                  <a:pt x="19197" y="18556"/>
                </a:cubicBezTo>
                <a:cubicBezTo>
                  <a:pt x="19049" y="18568"/>
                  <a:pt x="18606" y="18605"/>
                  <a:pt x="18520" y="18716"/>
                </a:cubicBezTo>
                <a:cubicBezTo>
                  <a:pt x="18446" y="18815"/>
                  <a:pt x="18483" y="19024"/>
                  <a:pt x="18446" y="19086"/>
                </a:cubicBezTo>
                <a:cubicBezTo>
                  <a:pt x="18384" y="19172"/>
                  <a:pt x="18323" y="19246"/>
                  <a:pt x="18261" y="19332"/>
                </a:cubicBezTo>
                <a:cubicBezTo>
                  <a:pt x="18249" y="19345"/>
                  <a:pt x="18273" y="19406"/>
                  <a:pt x="18236" y="19431"/>
                </a:cubicBezTo>
                <a:cubicBezTo>
                  <a:pt x="18232" y="19432"/>
                  <a:pt x="18228" y="19433"/>
                  <a:pt x="18224" y="19433"/>
                </a:cubicBezTo>
                <a:cubicBezTo>
                  <a:pt x="18191" y="19433"/>
                  <a:pt x="18156" y="19393"/>
                  <a:pt x="18101" y="19382"/>
                </a:cubicBezTo>
                <a:cubicBezTo>
                  <a:pt x="17978" y="19382"/>
                  <a:pt x="17854" y="19406"/>
                  <a:pt x="17743" y="19456"/>
                </a:cubicBezTo>
                <a:cubicBezTo>
                  <a:pt x="17667" y="19481"/>
                  <a:pt x="17613" y="19519"/>
                  <a:pt x="17571" y="19519"/>
                </a:cubicBezTo>
                <a:cubicBezTo>
                  <a:pt x="17553" y="19519"/>
                  <a:pt x="17537" y="19511"/>
                  <a:pt x="17522" y="19493"/>
                </a:cubicBezTo>
                <a:cubicBezTo>
                  <a:pt x="17460" y="19443"/>
                  <a:pt x="17435" y="19382"/>
                  <a:pt x="17349" y="19357"/>
                </a:cubicBezTo>
                <a:cubicBezTo>
                  <a:pt x="17263" y="19345"/>
                  <a:pt x="17127" y="19345"/>
                  <a:pt x="17090" y="19184"/>
                </a:cubicBezTo>
                <a:cubicBezTo>
                  <a:pt x="17053" y="19061"/>
                  <a:pt x="17004" y="18950"/>
                  <a:pt x="16930" y="18852"/>
                </a:cubicBezTo>
                <a:cubicBezTo>
                  <a:pt x="16856" y="18704"/>
                  <a:pt x="16807" y="18556"/>
                  <a:pt x="16782" y="18396"/>
                </a:cubicBezTo>
                <a:cubicBezTo>
                  <a:pt x="16745" y="18248"/>
                  <a:pt x="16733" y="18088"/>
                  <a:pt x="16758" y="17940"/>
                </a:cubicBezTo>
                <a:cubicBezTo>
                  <a:pt x="16745" y="17829"/>
                  <a:pt x="16745" y="17706"/>
                  <a:pt x="16745" y="17595"/>
                </a:cubicBezTo>
                <a:cubicBezTo>
                  <a:pt x="16758" y="17509"/>
                  <a:pt x="16869" y="17423"/>
                  <a:pt x="16881" y="17312"/>
                </a:cubicBezTo>
                <a:cubicBezTo>
                  <a:pt x="16881" y="17275"/>
                  <a:pt x="16881" y="17250"/>
                  <a:pt x="16881" y="17225"/>
                </a:cubicBezTo>
                <a:cubicBezTo>
                  <a:pt x="16869" y="17102"/>
                  <a:pt x="16795" y="16917"/>
                  <a:pt x="16782" y="16856"/>
                </a:cubicBezTo>
                <a:cubicBezTo>
                  <a:pt x="16777" y="16825"/>
                  <a:pt x="16779" y="16820"/>
                  <a:pt x="16784" y="16820"/>
                </a:cubicBezTo>
                <a:cubicBezTo>
                  <a:pt x="16787" y="16820"/>
                  <a:pt x="16792" y="16821"/>
                  <a:pt x="16797" y="16821"/>
                </a:cubicBezTo>
                <a:cubicBezTo>
                  <a:pt x="16806" y="16821"/>
                  <a:pt x="16818" y="16817"/>
                  <a:pt x="16832" y="16794"/>
                </a:cubicBezTo>
                <a:cubicBezTo>
                  <a:pt x="16869" y="16733"/>
                  <a:pt x="16819" y="16708"/>
                  <a:pt x="16844" y="16671"/>
                </a:cubicBezTo>
                <a:cubicBezTo>
                  <a:pt x="16869" y="16646"/>
                  <a:pt x="16893" y="16659"/>
                  <a:pt x="16918" y="16622"/>
                </a:cubicBezTo>
                <a:cubicBezTo>
                  <a:pt x="16955" y="16597"/>
                  <a:pt x="17078" y="16535"/>
                  <a:pt x="17078" y="16474"/>
                </a:cubicBezTo>
                <a:cubicBezTo>
                  <a:pt x="17078" y="16435"/>
                  <a:pt x="17085" y="16420"/>
                  <a:pt x="17095" y="16420"/>
                </a:cubicBezTo>
                <a:cubicBezTo>
                  <a:pt x="17104" y="16420"/>
                  <a:pt x="17116" y="16432"/>
                  <a:pt x="17127" y="16449"/>
                </a:cubicBezTo>
                <a:cubicBezTo>
                  <a:pt x="17130" y="16452"/>
                  <a:pt x="17135" y="16453"/>
                  <a:pt x="17141" y="16453"/>
                </a:cubicBezTo>
                <a:cubicBezTo>
                  <a:pt x="17184" y="16453"/>
                  <a:pt x="17298" y="16380"/>
                  <a:pt x="17374" y="16326"/>
                </a:cubicBezTo>
                <a:cubicBezTo>
                  <a:pt x="17448" y="16277"/>
                  <a:pt x="17509" y="16215"/>
                  <a:pt x="17460" y="16190"/>
                </a:cubicBezTo>
                <a:cubicBezTo>
                  <a:pt x="17429" y="16170"/>
                  <a:pt x="17372" y="16123"/>
                  <a:pt x="17398" y="16123"/>
                </a:cubicBezTo>
                <a:cubicBezTo>
                  <a:pt x="17403" y="16123"/>
                  <a:pt x="17411" y="16125"/>
                  <a:pt x="17423" y="16129"/>
                </a:cubicBezTo>
                <a:cubicBezTo>
                  <a:pt x="17477" y="16138"/>
                  <a:pt x="17492" y="16167"/>
                  <a:pt x="17520" y="16167"/>
                </a:cubicBezTo>
                <a:cubicBezTo>
                  <a:pt x="17530" y="16167"/>
                  <a:pt x="17542" y="16163"/>
                  <a:pt x="17559" y="16153"/>
                </a:cubicBezTo>
                <a:cubicBezTo>
                  <a:pt x="17620" y="16116"/>
                  <a:pt x="17633" y="16067"/>
                  <a:pt x="17719" y="16067"/>
                </a:cubicBezTo>
                <a:cubicBezTo>
                  <a:pt x="17817" y="16067"/>
                  <a:pt x="17891" y="16067"/>
                  <a:pt x="17941" y="16129"/>
                </a:cubicBezTo>
                <a:cubicBezTo>
                  <a:pt x="17974" y="16162"/>
                  <a:pt x="17996" y="16174"/>
                  <a:pt x="18015" y="16174"/>
                </a:cubicBezTo>
                <a:cubicBezTo>
                  <a:pt x="18032" y="16174"/>
                  <a:pt x="18047" y="16165"/>
                  <a:pt x="18064" y="16153"/>
                </a:cubicBezTo>
                <a:cubicBezTo>
                  <a:pt x="18090" y="16136"/>
                  <a:pt x="18121" y="16113"/>
                  <a:pt x="18159" y="16113"/>
                </a:cubicBezTo>
                <a:cubicBezTo>
                  <a:pt x="18175" y="16113"/>
                  <a:pt x="18193" y="16118"/>
                  <a:pt x="18212" y="16129"/>
                </a:cubicBezTo>
                <a:cubicBezTo>
                  <a:pt x="18282" y="16164"/>
                  <a:pt x="18330" y="16265"/>
                  <a:pt x="18387" y="16265"/>
                </a:cubicBezTo>
                <a:cubicBezTo>
                  <a:pt x="18390" y="16265"/>
                  <a:pt x="18393" y="16265"/>
                  <a:pt x="18396" y="16264"/>
                </a:cubicBezTo>
                <a:cubicBezTo>
                  <a:pt x="18455" y="16264"/>
                  <a:pt x="18548" y="16140"/>
                  <a:pt x="18588" y="16140"/>
                </a:cubicBezTo>
                <a:cubicBezTo>
                  <a:pt x="18590" y="16140"/>
                  <a:pt x="18592" y="16141"/>
                  <a:pt x="18594" y="16141"/>
                </a:cubicBezTo>
                <a:cubicBezTo>
                  <a:pt x="18631" y="16166"/>
                  <a:pt x="18754" y="16289"/>
                  <a:pt x="18741" y="16314"/>
                </a:cubicBezTo>
                <a:cubicBezTo>
                  <a:pt x="18739" y="16318"/>
                  <a:pt x="18739" y="16320"/>
                  <a:pt x="18742" y="16320"/>
                </a:cubicBezTo>
                <a:cubicBezTo>
                  <a:pt x="18751" y="16320"/>
                  <a:pt x="18793" y="16284"/>
                  <a:pt x="18803" y="16264"/>
                </a:cubicBezTo>
                <a:cubicBezTo>
                  <a:pt x="18815" y="16252"/>
                  <a:pt x="18803" y="16264"/>
                  <a:pt x="18778" y="16227"/>
                </a:cubicBezTo>
                <a:cubicBezTo>
                  <a:pt x="18741" y="16190"/>
                  <a:pt x="18655" y="16141"/>
                  <a:pt x="18692" y="16116"/>
                </a:cubicBezTo>
                <a:cubicBezTo>
                  <a:pt x="18729" y="16092"/>
                  <a:pt x="18741" y="16116"/>
                  <a:pt x="18705" y="16080"/>
                </a:cubicBezTo>
                <a:cubicBezTo>
                  <a:pt x="18692" y="16055"/>
                  <a:pt x="18680" y="16030"/>
                  <a:pt x="18680" y="15993"/>
                </a:cubicBezTo>
                <a:cubicBezTo>
                  <a:pt x="18680" y="15978"/>
                  <a:pt x="18670" y="15968"/>
                  <a:pt x="18657" y="15968"/>
                </a:cubicBezTo>
                <a:cubicBezTo>
                  <a:pt x="18649" y="15968"/>
                  <a:pt x="18640" y="15972"/>
                  <a:pt x="18631" y="15981"/>
                </a:cubicBezTo>
                <a:cubicBezTo>
                  <a:pt x="18620" y="15986"/>
                  <a:pt x="18586" y="15992"/>
                  <a:pt x="18553" y="15992"/>
                </a:cubicBezTo>
                <a:cubicBezTo>
                  <a:pt x="18512" y="15992"/>
                  <a:pt x="18470" y="15984"/>
                  <a:pt x="18470" y="15956"/>
                </a:cubicBezTo>
                <a:cubicBezTo>
                  <a:pt x="18481" y="15926"/>
                  <a:pt x="18516" y="15904"/>
                  <a:pt x="18548" y="15904"/>
                </a:cubicBezTo>
                <a:cubicBezTo>
                  <a:pt x="18555" y="15904"/>
                  <a:pt x="18562" y="15905"/>
                  <a:pt x="18569" y="15907"/>
                </a:cubicBezTo>
                <a:cubicBezTo>
                  <a:pt x="18596" y="15925"/>
                  <a:pt x="18603" y="15957"/>
                  <a:pt x="18641" y="15957"/>
                </a:cubicBezTo>
                <a:cubicBezTo>
                  <a:pt x="18654" y="15957"/>
                  <a:pt x="18670" y="15953"/>
                  <a:pt x="18692" y="15944"/>
                </a:cubicBezTo>
                <a:cubicBezTo>
                  <a:pt x="18766" y="15919"/>
                  <a:pt x="18852" y="15907"/>
                  <a:pt x="18939" y="15907"/>
                </a:cubicBezTo>
                <a:cubicBezTo>
                  <a:pt x="18991" y="15907"/>
                  <a:pt x="19035" y="15880"/>
                  <a:pt x="19062" y="15880"/>
                </a:cubicBezTo>
                <a:cubicBezTo>
                  <a:pt x="19067" y="15880"/>
                  <a:pt x="19071" y="15881"/>
                  <a:pt x="19074" y="15882"/>
                </a:cubicBezTo>
                <a:cubicBezTo>
                  <a:pt x="19099" y="15895"/>
                  <a:pt x="19074" y="15932"/>
                  <a:pt x="19111" y="15932"/>
                </a:cubicBezTo>
                <a:cubicBezTo>
                  <a:pt x="19148" y="15932"/>
                  <a:pt x="19210" y="15907"/>
                  <a:pt x="19296" y="15907"/>
                </a:cubicBezTo>
                <a:cubicBezTo>
                  <a:pt x="19333" y="15907"/>
                  <a:pt x="19385" y="15901"/>
                  <a:pt x="19436" y="15901"/>
                </a:cubicBezTo>
                <a:cubicBezTo>
                  <a:pt x="19487" y="15901"/>
                  <a:pt x="19536" y="15907"/>
                  <a:pt x="19567" y="15932"/>
                </a:cubicBezTo>
                <a:cubicBezTo>
                  <a:pt x="19629" y="15981"/>
                  <a:pt x="19653" y="16055"/>
                  <a:pt x="19690" y="16080"/>
                </a:cubicBezTo>
                <a:cubicBezTo>
                  <a:pt x="19716" y="16097"/>
                  <a:pt x="19730" y="16114"/>
                  <a:pt x="19758" y="16114"/>
                </a:cubicBezTo>
                <a:cubicBezTo>
                  <a:pt x="19769" y="16114"/>
                  <a:pt x="19783" y="16111"/>
                  <a:pt x="19801" y="16104"/>
                </a:cubicBezTo>
                <a:cubicBezTo>
                  <a:pt x="19863" y="16080"/>
                  <a:pt x="19961" y="15993"/>
                  <a:pt x="19986" y="15993"/>
                </a:cubicBezTo>
                <a:cubicBezTo>
                  <a:pt x="20011" y="16006"/>
                  <a:pt x="20097" y="16153"/>
                  <a:pt x="20158" y="16203"/>
                </a:cubicBezTo>
                <a:cubicBezTo>
                  <a:pt x="20220" y="16252"/>
                  <a:pt x="20331" y="16351"/>
                  <a:pt x="20319" y="16400"/>
                </a:cubicBezTo>
                <a:cubicBezTo>
                  <a:pt x="20319" y="16461"/>
                  <a:pt x="20294" y="16560"/>
                  <a:pt x="20294" y="16597"/>
                </a:cubicBezTo>
                <a:cubicBezTo>
                  <a:pt x="20294" y="16634"/>
                  <a:pt x="20343" y="16671"/>
                  <a:pt x="20356" y="16696"/>
                </a:cubicBezTo>
                <a:cubicBezTo>
                  <a:pt x="20359" y="16702"/>
                  <a:pt x="20359" y="16703"/>
                  <a:pt x="20357" y="16703"/>
                </a:cubicBezTo>
                <a:cubicBezTo>
                  <a:pt x="20355" y="16703"/>
                  <a:pt x="20352" y="16702"/>
                  <a:pt x="20348" y="16702"/>
                </a:cubicBezTo>
                <a:cubicBezTo>
                  <a:pt x="20340" y="16702"/>
                  <a:pt x="20331" y="16708"/>
                  <a:pt x="20331" y="16745"/>
                </a:cubicBezTo>
                <a:cubicBezTo>
                  <a:pt x="20331" y="16819"/>
                  <a:pt x="20331" y="16880"/>
                  <a:pt x="20380" y="16930"/>
                </a:cubicBezTo>
                <a:cubicBezTo>
                  <a:pt x="20429" y="16979"/>
                  <a:pt x="20466" y="16954"/>
                  <a:pt x="20466" y="16991"/>
                </a:cubicBezTo>
                <a:cubicBezTo>
                  <a:pt x="20466" y="17011"/>
                  <a:pt x="20470" y="17015"/>
                  <a:pt x="20476" y="17015"/>
                </a:cubicBezTo>
                <a:cubicBezTo>
                  <a:pt x="20480" y="17015"/>
                  <a:pt x="20484" y="17013"/>
                  <a:pt x="20488" y="17013"/>
                </a:cubicBezTo>
                <a:cubicBezTo>
                  <a:pt x="20494" y="17013"/>
                  <a:pt x="20499" y="17016"/>
                  <a:pt x="20503" y="17028"/>
                </a:cubicBezTo>
                <a:cubicBezTo>
                  <a:pt x="20516" y="17053"/>
                  <a:pt x="20491" y="17115"/>
                  <a:pt x="20503" y="17176"/>
                </a:cubicBezTo>
                <a:cubicBezTo>
                  <a:pt x="20528" y="17250"/>
                  <a:pt x="20602" y="17250"/>
                  <a:pt x="20627" y="17287"/>
                </a:cubicBezTo>
                <a:cubicBezTo>
                  <a:pt x="20651" y="17361"/>
                  <a:pt x="20688" y="17435"/>
                  <a:pt x="20725" y="17496"/>
                </a:cubicBezTo>
                <a:cubicBezTo>
                  <a:pt x="20727" y="17497"/>
                  <a:pt x="20729" y="17498"/>
                  <a:pt x="20731" y="17498"/>
                </a:cubicBezTo>
                <a:cubicBezTo>
                  <a:pt x="20755" y="17498"/>
                  <a:pt x="20793" y="17446"/>
                  <a:pt x="20808" y="17446"/>
                </a:cubicBezTo>
                <a:cubicBezTo>
                  <a:pt x="20809" y="17446"/>
                  <a:pt x="20811" y="17446"/>
                  <a:pt x="20811" y="17447"/>
                </a:cubicBezTo>
                <a:cubicBezTo>
                  <a:pt x="20836" y="17460"/>
                  <a:pt x="20811" y="17509"/>
                  <a:pt x="20811" y="17533"/>
                </a:cubicBezTo>
                <a:cubicBezTo>
                  <a:pt x="20811" y="17538"/>
                  <a:pt x="20816" y="17541"/>
                  <a:pt x="20823" y="17541"/>
                </a:cubicBezTo>
                <a:cubicBezTo>
                  <a:pt x="20834" y="17541"/>
                  <a:pt x="20848" y="17532"/>
                  <a:pt x="20848" y="17509"/>
                </a:cubicBezTo>
                <a:cubicBezTo>
                  <a:pt x="20848" y="17423"/>
                  <a:pt x="20861" y="17349"/>
                  <a:pt x="20898" y="17262"/>
                </a:cubicBezTo>
                <a:cubicBezTo>
                  <a:pt x="20947" y="17115"/>
                  <a:pt x="20947" y="16942"/>
                  <a:pt x="20885" y="16794"/>
                </a:cubicBezTo>
                <a:cubicBezTo>
                  <a:pt x="20836" y="16696"/>
                  <a:pt x="20799" y="16597"/>
                  <a:pt x="20774" y="16486"/>
                </a:cubicBezTo>
                <a:cubicBezTo>
                  <a:pt x="20750" y="16363"/>
                  <a:pt x="20713" y="16252"/>
                  <a:pt x="20664" y="16129"/>
                </a:cubicBezTo>
                <a:cubicBezTo>
                  <a:pt x="20602" y="15993"/>
                  <a:pt x="20577" y="15833"/>
                  <a:pt x="20577" y="15685"/>
                </a:cubicBezTo>
                <a:cubicBezTo>
                  <a:pt x="20602" y="15562"/>
                  <a:pt x="20651" y="15463"/>
                  <a:pt x="20725" y="15365"/>
                </a:cubicBezTo>
                <a:cubicBezTo>
                  <a:pt x="20774" y="15266"/>
                  <a:pt x="20898" y="15217"/>
                  <a:pt x="20935" y="15168"/>
                </a:cubicBezTo>
                <a:cubicBezTo>
                  <a:pt x="20996" y="15131"/>
                  <a:pt x="21046" y="15069"/>
                  <a:pt x="21095" y="15020"/>
                </a:cubicBezTo>
                <a:cubicBezTo>
                  <a:pt x="21132" y="14971"/>
                  <a:pt x="21107" y="14958"/>
                  <a:pt x="21144" y="14934"/>
                </a:cubicBezTo>
                <a:cubicBezTo>
                  <a:pt x="21193" y="14884"/>
                  <a:pt x="21243" y="14847"/>
                  <a:pt x="21304" y="14823"/>
                </a:cubicBezTo>
                <a:cubicBezTo>
                  <a:pt x="21354" y="14786"/>
                  <a:pt x="21403" y="14786"/>
                  <a:pt x="21428" y="14761"/>
                </a:cubicBezTo>
                <a:cubicBezTo>
                  <a:pt x="21489" y="14687"/>
                  <a:pt x="21551" y="14626"/>
                  <a:pt x="21625" y="14564"/>
                </a:cubicBezTo>
                <a:cubicBezTo>
                  <a:pt x="21686" y="14539"/>
                  <a:pt x="21773" y="14564"/>
                  <a:pt x="21809" y="14527"/>
                </a:cubicBezTo>
                <a:cubicBezTo>
                  <a:pt x="21831" y="14494"/>
                  <a:pt x="21854" y="14451"/>
                  <a:pt x="21832" y="14451"/>
                </a:cubicBezTo>
                <a:cubicBezTo>
                  <a:pt x="21829" y="14451"/>
                  <a:pt x="21826" y="14452"/>
                  <a:pt x="21822" y="14453"/>
                </a:cubicBezTo>
                <a:cubicBezTo>
                  <a:pt x="21782" y="14473"/>
                  <a:pt x="21692" y="14493"/>
                  <a:pt x="21667" y="14493"/>
                </a:cubicBezTo>
                <a:cubicBezTo>
                  <a:pt x="21662" y="14493"/>
                  <a:pt x="21659" y="14492"/>
                  <a:pt x="21662" y="14490"/>
                </a:cubicBezTo>
                <a:cubicBezTo>
                  <a:pt x="21674" y="14465"/>
                  <a:pt x="21723" y="14465"/>
                  <a:pt x="21736" y="14441"/>
                </a:cubicBezTo>
                <a:cubicBezTo>
                  <a:pt x="21736" y="14404"/>
                  <a:pt x="21736" y="14367"/>
                  <a:pt x="21711" y="14342"/>
                </a:cubicBezTo>
                <a:cubicBezTo>
                  <a:pt x="21691" y="14322"/>
                  <a:pt x="21687" y="14302"/>
                  <a:pt x="21707" y="14302"/>
                </a:cubicBezTo>
                <a:cubicBezTo>
                  <a:pt x="21711" y="14302"/>
                  <a:pt x="21716" y="14303"/>
                  <a:pt x="21723" y="14305"/>
                </a:cubicBezTo>
                <a:cubicBezTo>
                  <a:pt x="21740" y="14305"/>
                  <a:pt x="21745" y="14311"/>
                  <a:pt x="21747" y="14311"/>
                </a:cubicBezTo>
                <a:cubicBezTo>
                  <a:pt x="21748" y="14311"/>
                  <a:pt x="21748" y="14309"/>
                  <a:pt x="21748" y="14305"/>
                </a:cubicBezTo>
                <a:cubicBezTo>
                  <a:pt x="21757" y="14288"/>
                  <a:pt x="21765" y="14270"/>
                  <a:pt x="21770" y="14270"/>
                </a:cubicBezTo>
                <a:cubicBezTo>
                  <a:pt x="21771" y="14270"/>
                  <a:pt x="21773" y="14273"/>
                  <a:pt x="21773" y="14281"/>
                </a:cubicBezTo>
                <a:cubicBezTo>
                  <a:pt x="21773" y="14318"/>
                  <a:pt x="21785" y="14342"/>
                  <a:pt x="21809" y="14342"/>
                </a:cubicBezTo>
                <a:cubicBezTo>
                  <a:pt x="21834" y="14342"/>
                  <a:pt x="21871" y="14318"/>
                  <a:pt x="21920" y="14268"/>
                </a:cubicBezTo>
                <a:cubicBezTo>
                  <a:pt x="21945" y="14231"/>
                  <a:pt x="21970" y="14194"/>
                  <a:pt x="21982" y="14145"/>
                </a:cubicBezTo>
                <a:cubicBezTo>
                  <a:pt x="21982" y="14142"/>
                  <a:pt x="21978" y="14140"/>
                  <a:pt x="21973" y="14140"/>
                </a:cubicBezTo>
                <a:cubicBezTo>
                  <a:pt x="21958" y="14140"/>
                  <a:pt x="21929" y="14152"/>
                  <a:pt x="21920" y="14170"/>
                </a:cubicBezTo>
                <a:cubicBezTo>
                  <a:pt x="21913" y="14184"/>
                  <a:pt x="21897" y="14190"/>
                  <a:pt x="21883" y="14190"/>
                </a:cubicBezTo>
                <a:cubicBezTo>
                  <a:pt x="21873" y="14190"/>
                  <a:pt x="21864" y="14187"/>
                  <a:pt x="21859" y="14182"/>
                </a:cubicBezTo>
                <a:cubicBezTo>
                  <a:pt x="21846" y="14157"/>
                  <a:pt x="21871" y="14157"/>
                  <a:pt x="21822" y="14157"/>
                </a:cubicBezTo>
                <a:cubicBezTo>
                  <a:pt x="21789" y="14157"/>
                  <a:pt x="21756" y="14163"/>
                  <a:pt x="21734" y="14163"/>
                </a:cubicBezTo>
                <a:cubicBezTo>
                  <a:pt x="21723" y="14163"/>
                  <a:pt x="21715" y="14161"/>
                  <a:pt x="21711" y="14157"/>
                </a:cubicBezTo>
                <a:cubicBezTo>
                  <a:pt x="21701" y="14147"/>
                  <a:pt x="21690" y="14102"/>
                  <a:pt x="21709" y="14102"/>
                </a:cubicBezTo>
                <a:cubicBezTo>
                  <a:pt x="21712" y="14102"/>
                  <a:pt x="21717" y="14104"/>
                  <a:pt x="21723" y="14108"/>
                </a:cubicBezTo>
                <a:cubicBezTo>
                  <a:pt x="21747" y="14124"/>
                  <a:pt x="21771" y="14145"/>
                  <a:pt x="21791" y="14145"/>
                </a:cubicBezTo>
                <a:cubicBezTo>
                  <a:pt x="21802" y="14145"/>
                  <a:pt x="21813" y="14138"/>
                  <a:pt x="21822" y="14120"/>
                </a:cubicBezTo>
                <a:cubicBezTo>
                  <a:pt x="21846" y="14088"/>
                  <a:pt x="21855" y="14077"/>
                  <a:pt x="21868" y="14077"/>
                </a:cubicBezTo>
                <a:cubicBezTo>
                  <a:pt x="21875" y="14077"/>
                  <a:pt x="21883" y="14079"/>
                  <a:pt x="21896" y="14083"/>
                </a:cubicBezTo>
                <a:cubicBezTo>
                  <a:pt x="21911" y="14083"/>
                  <a:pt x="21919" y="14085"/>
                  <a:pt x="21924" y="14085"/>
                </a:cubicBezTo>
                <a:cubicBezTo>
                  <a:pt x="21931" y="14085"/>
                  <a:pt x="21928" y="14081"/>
                  <a:pt x="21920" y="14059"/>
                </a:cubicBezTo>
                <a:cubicBezTo>
                  <a:pt x="21896" y="14010"/>
                  <a:pt x="21871" y="14010"/>
                  <a:pt x="21896" y="13960"/>
                </a:cubicBezTo>
                <a:cubicBezTo>
                  <a:pt x="21908" y="13923"/>
                  <a:pt x="21908" y="13862"/>
                  <a:pt x="21871" y="13849"/>
                </a:cubicBezTo>
                <a:cubicBezTo>
                  <a:pt x="21846" y="13837"/>
                  <a:pt x="21760" y="13849"/>
                  <a:pt x="21723" y="13812"/>
                </a:cubicBezTo>
                <a:cubicBezTo>
                  <a:pt x="21686" y="13775"/>
                  <a:pt x="21662" y="13751"/>
                  <a:pt x="21625" y="13726"/>
                </a:cubicBezTo>
                <a:cubicBezTo>
                  <a:pt x="21588" y="13714"/>
                  <a:pt x="21637" y="13701"/>
                  <a:pt x="21662" y="13701"/>
                </a:cubicBezTo>
                <a:cubicBezTo>
                  <a:pt x="21678" y="13701"/>
                  <a:pt x="21716" y="13712"/>
                  <a:pt x="21747" y="13712"/>
                </a:cubicBezTo>
                <a:cubicBezTo>
                  <a:pt x="21763" y="13712"/>
                  <a:pt x="21777" y="13710"/>
                  <a:pt x="21785" y="13701"/>
                </a:cubicBezTo>
                <a:cubicBezTo>
                  <a:pt x="21809" y="13677"/>
                  <a:pt x="21785" y="13652"/>
                  <a:pt x="21760" y="13628"/>
                </a:cubicBezTo>
                <a:cubicBezTo>
                  <a:pt x="21686" y="13566"/>
                  <a:pt x="21625" y="13504"/>
                  <a:pt x="21575" y="13430"/>
                </a:cubicBezTo>
                <a:cubicBezTo>
                  <a:pt x="21551" y="13381"/>
                  <a:pt x="21551" y="13332"/>
                  <a:pt x="21588" y="13295"/>
                </a:cubicBezTo>
                <a:cubicBezTo>
                  <a:pt x="21612" y="13258"/>
                  <a:pt x="21625" y="13221"/>
                  <a:pt x="21625" y="13184"/>
                </a:cubicBezTo>
                <a:cubicBezTo>
                  <a:pt x="21625" y="13176"/>
                  <a:pt x="21626" y="13173"/>
                  <a:pt x="21629" y="13173"/>
                </a:cubicBezTo>
                <a:cubicBezTo>
                  <a:pt x="21638" y="13173"/>
                  <a:pt x="21659" y="13217"/>
                  <a:pt x="21649" y="13246"/>
                </a:cubicBezTo>
                <a:cubicBezTo>
                  <a:pt x="21637" y="13270"/>
                  <a:pt x="21612" y="13270"/>
                  <a:pt x="21625" y="13307"/>
                </a:cubicBezTo>
                <a:cubicBezTo>
                  <a:pt x="21636" y="13353"/>
                  <a:pt x="21711" y="13419"/>
                  <a:pt x="21732" y="13419"/>
                </a:cubicBezTo>
                <a:cubicBezTo>
                  <a:pt x="21733" y="13419"/>
                  <a:pt x="21735" y="13419"/>
                  <a:pt x="21736" y="13418"/>
                </a:cubicBezTo>
                <a:cubicBezTo>
                  <a:pt x="21748" y="13406"/>
                  <a:pt x="21748" y="13332"/>
                  <a:pt x="21760" y="13270"/>
                </a:cubicBezTo>
                <a:cubicBezTo>
                  <a:pt x="21760" y="13209"/>
                  <a:pt x="21760" y="13122"/>
                  <a:pt x="21773" y="13098"/>
                </a:cubicBezTo>
                <a:cubicBezTo>
                  <a:pt x="21793" y="13077"/>
                  <a:pt x="21857" y="12988"/>
                  <a:pt x="21877" y="12988"/>
                </a:cubicBezTo>
                <a:cubicBezTo>
                  <a:pt x="21881" y="12988"/>
                  <a:pt x="21883" y="12991"/>
                  <a:pt x="21883" y="12999"/>
                </a:cubicBezTo>
                <a:cubicBezTo>
                  <a:pt x="21871" y="13036"/>
                  <a:pt x="21809" y="13024"/>
                  <a:pt x="21834" y="13147"/>
                </a:cubicBezTo>
                <a:cubicBezTo>
                  <a:pt x="21846" y="13270"/>
                  <a:pt x="21809" y="13320"/>
                  <a:pt x="21871" y="13381"/>
                </a:cubicBezTo>
                <a:cubicBezTo>
                  <a:pt x="21920" y="13418"/>
                  <a:pt x="21957" y="13492"/>
                  <a:pt x="21970" y="13566"/>
                </a:cubicBezTo>
                <a:cubicBezTo>
                  <a:pt x="21957" y="13615"/>
                  <a:pt x="21896" y="13665"/>
                  <a:pt x="21883" y="13726"/>
                </a:cubicBezTo>
                <a:cubicBezTo>
                  <a:pt x="21883" y="13752"/>
                  <a:pt x="21883" y="13774"/>
                  <a:pt x="21883" y="13788"/>
                </a:cubicBezTo>
                <a:cubicBezTo>
                  <a:pt x="21883" y="13763"/>
                  <a:pt x="21957" y="13665"/>
                  <a:pt x="21994" y="13615"/>
                </a:cubicBezTo>
                <a:cubicBezTo>
                  <a:pt x="22019" y="13578"/>
                  <a:pt x="22130" y="13393"/>
                  <a:pt x="22105" y="13332"/>
                </a:cubicBezTo>
                <a:cubicBezTo>
                  <a:pt x="22093" y="13258"/>
                  <a:pt x="21994" y="13098"/>
                  <a:pt x="21982" y="13036"/>
                </a:cubicBezTo>
                <a:cubicBezTo>
                  <a:pt x="21970" y="12975"/>
                  <a:pt x="21970" y="12950"/>
                  <a:pt x="22007" y="12913"/>
                </a:cubicBezTo>
                <a:cubicBezTo>
                  <a:pt x="22030" y="12897"/>
                  <a:pt x="22073" y="12882"/>
                  <a:pt x="22092" y="12882"/>
                </a:cubicBezTo>
                <a:cubicBezTo>
                  <a:pt x="22103" y="12882"/>
                  <a:pt x="22106" y="12887"/>
                  <a:pt x="22093" y="12901"/>
                </a:cubicBezTo>
                <a:cubicBezTo>
                  <a:pt x="22044" y="12938"/>
                  <a:pt x="22007" y="12913"/>
                  <a:pt x="22019" y="12975"/>
                </a:cubicBezTo>
                <a:cubicBezTo>
                  <a:pt x="22019" y="13036"/>
                  <a:pt x="22044" y="13073"/>
                  <a:pt x="22093" y="13110"/>
                </a:cubicBezTo>
                <a:cubicBezTo>
                  <a:pt x="22120" y="13137"/>
                  <a:pt x="22134" y="13178"/>
                  <a:pt x="22149" y="13178"/>
                </a:cubicBezTo>
                <a:cubicBezTo>
                  <a:pt x="22155" y="13178"/>
                  <a:pt x="22160" y="13172"/>
                  <a:pt x="22167" y="13159"/>
                </a:cubicBezTo>
                <a:cubicBezTo>
                  <a:pt x="22204" y="13110"/>
                  <a:pt x="22253" y="13048"/>
                  <a:pt x="22302" y="12962"/>
                </a:cubicBezTo>
                <a:cubicBezTo>
                  <a:pt x="22339" y="12901"/>
                  <a:pt x="22364" y="12814"/>
                  <a:pt x="22352" y="12740"/>
                </a:cubicBezTo>
                <a:cubicBezTo>
                  <a:pt x="22327" y="12679"/>
                  <a:pt x="22302" y="12630"/>
                  <a:pt x="22327" y="12617"/>
                </a:cubicBezTo>
                <a:cubicBezTo>
                  <a:pt x="22339" y="12580"/>
                  <a:pt x="22352" y="12556"/>
                  <a:pt x="22364" y="12519"/>
                </a:cubicBezTo>
                <a:cubicBezTo>
                  <a:pt x="22368" y="12505"/>
                  <a:pt x="22371" y="12500"/>
                  <a:pt x="22373" y="12500"/>
                </a:cubicBezTo>
                <a:cubicBezTo>
                  <a:pt x="22376" y="12500"/>
                  <a:pt x="22376" y="12515"/>
                  <a:pt x="22376" y="12531"/>
                </a:cubicBezTo>
                <a:cubicBezTo>
                  <a:pt x="22376" y="12560"/>
                  <a:pt x="22354" y="12604"/>
                  <a:pt x="22362" y="12604"/>
                </a:cubicBezTo>
                <a:cubicBezTo>
                  <a:pt x="22364" y="12604"/>
                  <a:pt x="22368" y="12601"/>
                  <a:pt x="22376" y="12593"/>
                </a:cubicBezTo>
                <a:cubicBezTo>
                  <a:pt x="22426" y="12556"/>
                  <a:pt x="22475" y="12519"/>
                  <a:pt x="22524" y="12482"/>
                </a:cubicBezTo>
                <a:cubicBezTo>
                  <a:pt x="22586" y="12432"/>
                  <a:pt x="22660" y="12408"/>
                  <a:pt x="22746" y="12408"/>
                </a:cubicBezTo>
                <a:cubicBezTo>
                  <a:pt x="22795" y="12408"/>
                  <a:pt x="22848" y="12414"/>
                  <a:pt x="22889" y="12414"/>
                </a:cubicBezTo>
                <a:cubicBezTo>
                  <a:pt x="22931" y="12414"/>
                  <a:pt x="22962" y="12408"/>
                  <a:pt x="22968" y="12383"/>
                </a:cubicBezTo>
                <a:cubicBezTo>
                  <a:pt x="22978" y="12332"/>
                  <a:pt x="22963" y="12263"/>
                  <a:pt x="22979" y="12263"/>
                </a:cubicBezTo>
                <a:cubicBezTo>
                  <a:pt x="22982" y="12263"/>
                  <a:pt x="22986" y="12266"/>
                  <a:pt x="22992" y="12272"/>
                </a:cubicBezTo>
                <a:cubicBezTo>
                  <a:pt x="23029" y="12309"/>
                  <a:pt x="22980" y="12358"/>
                  <a:pt x="23029" y="12358"/>
                </a:cubicBezTo>
                <a:cubicBezTo>
                  <a:pt x="23066" y="12358"/>
                  <a:pt x="23116" y="12346"/>
                  <a:pt x="23140" y="12309"/>
                </a:cubicBezTo>
                <a:cubicBezTo>
                  <a:pt x="23147" y="12302"/>
                  <a:pt x="23153" y="12299"/>
                  <a:pt x="23156" y="12299"/>
                </a:cubicBezTo>
                <a:cubicBezTo>
                  <a:pt x="23165" y="12299"/>
                  <a:pt x="23165" y="12316"/>
                  <a:pt x="23165" y="12334"/>
                </a:cubicBezTo>
                <a:cubicBezTo>
                  <a:pt x="23165" y="12344"/>
                  <a:pt x="23169" y="12348"/>
                  <a:pt x="23177" y="12348"/>
                </a:cubicBezTo>
                <a:cubicBezTo>
                  <a:pt x="23188" y="12348"/>
                  <a:pt x="23205" y="12341"/>
                  <a:pt x="23226" y="12334"/>
                </a:cubicBezTo>
                <a:cubicBezTo>
                  <a:pt x="23263" y="12321"/>
                  <a:pt x="23337" y="12285"/>
                  <a:pt x="23337" y="12260"/>
                </a:cubicBezTo>
                <a:cubicBezTo>
                  <a:pt x="23350" y="12235"/>
                  <a:pt x="23362" y="12198"/>
                  <a:pt x="23313" y="12186"/>
                </a:cubicBezTo>
                <a:cubicBezTo>
                  <a:pt x="23300" y="12182"/>
                  <a:pt x="23289" y="12180"/>
                  <a:pt x="23281" y="12180"/>
                </a:cubicBezTo>
                <a:cubicBezTo>
                  <a:pt x="23265" y="12180"/>
                  <a:pt x="23259" y="12186"/>
                  <a:pt x="23276" y="12186"/>
                </a:cubicBezTo>
                <a:cubicBezTo>
                  <a:pt x="23288" y="12186"/>
                  <a:pt x="23288" y="12248"/>
                  <a:pt x="23263" y="12260"/>
                </a:cubicBezTo>
                <a:cubicBezTo>
                  <a:pt x="23250" y="12264"/>
                  <a:pt x="23238" y="12267"/>
                  <a:pt x="23228" y="12267"/>
                </a:cubicBezTo>
                <a:cubicBezTo>
                  <a:pt x="23212" y="12267"/>
                  <a:pt x="23202" y="12259"/>
                  <a:pt x="23202" y="12235"/>
                </a:cubicBezTo>
                <a:cubicBezTo>
                  <a:pt x="23177" y="12186"/>
                  <a:pt x="23153" y="12137"/>
                  <a:pt x="23116" y="12100"/>
                </a:cubicBezTo>
                <a:cubicBezTo>
                  <a:pt x="23091" y="12075"/>
                  <a:pt x="23091" y="12063"/>
                  <a:pt x="23116" y="12038"/>
                </a:cubicBezTo>
                <a:cubicBezTo>
                  <a:pt x="23140" y="12013"/>
                  <a:pt x="23153" y="11976"/>
                  <a:pt x="23140" y="11952"/>
                </a:cubicBezTo>
                <a:cubicBezTo>
                  <a:pt x="23128" y="11915"/>
                  <a:pt x="23103" y="11927"/>
                  <a:pt x="23140" y="11866"/>
                </a:cubicBezTo>
                <a:cubicBezTo>
                  <a:pt x="23165" y="11829"/>
                  <a:pt x="23177" y="11792"/>
                  <a:pt x="23202" y="11742"/>
                </a:cubicBezTo>
                <a:cubicBezTo>
                  <a:pt x="23226" y="11693"/>
                  <a:pt x="23239" y="11681"/>
                  <a:pt x="23263" y="11644"/>
                </a:cubicBezTo>
                <a:cubicBezTo>
                  <a:pt x="23276" y="11595"/>
                  <a:pt x="23300" y="11582"/>
                  <a:pt x="23325" y="11582"/>
                </a:cubicBezTo>
                <a:cubicBezTo>
                  <a:pt x="23350" y="11582"/>
                  <a:pt x="23374" y="11545"/>
                  <a:pt x="23387" y="11533"/>
                </a:cubicBezTo>
                <a:cubicBezTo>
                  <a:pt x="23393" y="11527"/>
                  <a:pt x="23393" y="11524"/>
                  <a:pt x="23393" y="11524"/>
                </a:cubicBezTo>
                <a:cubicBezTo>
                  <a:pt x="23393" y="11524"/>
                  <a:pt x="23393" y="11527"/>
                  <a:pt x="23399" y="11533"/>
                </a:cubicBezTo>
                <a:cubicBezTo>
                  <a:pt x="23406" y="11536"/>
                  <a:pt x="23416" y="11539"/>
                  <a:pt x="23428" y="11539"/>
                </a:cubicBezTo>
                <a:cubicBezTo>
                  <a:pt x="23458" y="11539"/>
                  <a:pt x="23499" y="11524"/>
                  <a:pt x="23534" y="11471"/>
                </a:cubicBezTo>
                <a:cubicBezTo>
                  <a:pt x="23566" y="11398"/>
                  <a:pt x="23562" y="11343"/>
                  <a:pt x="23582" y="11343"/>
                </a:cubicBezTo>
                <a:cubicBezTo>
                  <a:pt x="23586" y="11343"/>
                  <a:pt x="23591" y="11344"/>
                  <a:pt x="23596" y="11348"/>
                </a:cubicBezTo>
                <a:cubicBezTo>
                  <a:pt x="23621" y="11373"/>
                  <a:pt x="23621" y="11434"/>
                  <a:pt x="23658" y="11434"/>
                </a:cubicBezTo>
                <a:cubicBezTo>
                  <a:pt x="23707" y="11434"/>
                  <a:pt x="23732" y="11397"/>
                  <a:pt x="23769" y="11373"/>
                </a:cubicBezTo>
                <a:cubicBezTo>
                  <a:pt x="23806" y="11348"/>
                  <a:pt x="23843" y="11373"/>
                  <a:pt x="23904" y="11311"/>
                </a:cubicBezTo>
                <a:cubicBezTo>
                  <a:pt x="23978" y="11250"/>
                  <a:pt x="24015" y="11262"/>
                  <a:pt x="24052" y="11213"/>
                </a:cubicBezTo>
                <a:cubicBezTo>
                  <a:pt x="24052" y="11213"/>
                  <a:pt x="24052" y="11200"/>
                  <a:pt x="24052" y="11188"/>
                </a:cubicBezTo>
                <a:cubicBezTo>
                  <a:pt x="24077" y="11163"/>
                  <a:pt x="24052" y="11163"/>
                  <a:pt x="24101" y="11139"/>
                </a:cubicBezTo>
                <a:cubicBezTo>
                  <a:pt x="24163" y="11126"/>
                  <a:pt x="24200" y="11102"/>
                  <a:pt x="24249" y="11065"/>
                </a:cubicBezTo>
                <a:cubicBezTo>
                  <a:pt x="24268" y="11052"/>
                  <a:pt x="24268" y="11046"/>
                  <a:pt x="24269" y="11046"/>
                </a:cubicBezTo>
                <a:cubicBezTo>
                  <a:pt x="24271" y="11046"/>
                  <a:pt x="24274" y="11052"/>
                  <a:pt x="24298" y="11065"/>
                </a:cubicBezTo>
                <a:cubicBezTo>
                  <a:pt x="24304" y="11068"/>
                  <a:pt x="24311" y="11069"/>
                  <a:pt x="24317" y="11069"/>
                </a:cubicBezTo>
                <a:cubicBezTo>
                  <a:pt x="24363" y="11069"/>
                  <a:pt x="24417" y="11000"/>
                  <a:pt x="24471" y="10978"/>
                </a:cubicBezTo>
                <a:cubicBezTo>
                  <a:pt x="24502" y="10960"/>
                  <a:pt x="24523" y="10960"/>
                  <a:pt x="24543" y="10960"/>
                </a:cubicBezTo>
                <a:cubicBezTo>
                  <a:pt x="24563" y="10960"/>
                  <a:pt x="24582" y="10960"/>
                  <a:pt x="24606" y="10941"/>
                </a:cubicBezTo>
                <a:cubicBezTo>
                  <a:pt x="24643" y="10917"/>
                  <a:pt x="24656" y="10941"/>
                  <a:pt x="24619" y="10905"/>
                </a:cubicBezTo>
                <a:cubicBezTo>
                  <a:pt x="24598" y="10863"/>
                  <a:pt x="24568" y="10813"/>
                  <a:pt x="24574" y="10813"/>
                </a:cubicBezTo>
                <a:cubicBezTo>
                  <a:pt x="24576" y="10813"/>
                  <a:pt x="24578" y="10814"/>
                  <a:pt x="24582" y="10818"/>
                </a:cubicBezTo>
                <a:cubicBezTo>
                  <a:pt x="24606" y="10843"/>
                  <a:pt x="24619" y="10892"/>
                  <a:pt x="24656" y="10892"/>
                </a:cubicBezTo>
                <a:cubicBezTo>
                  <a:pt x="24693" y="10892"/>
                  <a:pt x="24717" y="10892"/>
                  <a:pt x="24656" y="10941"/>
                </a:cubicBezTo>
                <a:cubicBezTo>
                  <a:pt x="24606" y="10991"/>
                  <a:pt x="24533" y="11003"/>
                  <a:pt x="24557" y="11015"/>
                </a:cubicBezTo>
                <a:cubicBezTo>
                  <a:pt x="24594" y="11028"/>
                  <a:pt x="24594" y="11028"/>
                  <a:pt x="24643" y="11028"/>
                </a:cubicBezTo>
                <a:cubicBezTo>
                  <a:pt x="24676" y="11028"/>
                  <a:pt x="24747" y="11022"/>
                  <a:pt x="24799" y="11022"/>
                </a:cubicBezTo>
                <a:cubicBezTo>
                  <a:pt x="24824" y="11022"/>
                  <a:pt x="24845" y="11024"/>
                  <a:pt x="24853" y="11028"/>
                </a:cubicBezTo>
                <a:cubicBezTo>
                  <a:pt x="24878" y="11040"/>
                  <a:pt x="24878" y="11052"/>
                  <a:pt x="24865" y="11065"/>
                </a:cubicBezTo>
                <a:cubicBezTo>
                  <a:pt x="24853" y="11065"/>
                  <a:pt x="24841" y="11077"/>
                  <a:pt x="24878" y="11089"/>
                </a:cubicBezTo>
                <a:cubicBezTo>
                  <a:pt x="24902" y="11089"/>
                  <a:pt x="24828" y="11102"/>
                  <a:pt x="24804" y="11102"/>
                </a:cubicBezTo>
                <a:cubicBezTo>
                  <a:pt x="24779" y="11102"/>
                  <a:pt x="24767" y="11102"/>
                  <a:pt x="24742" y="11126"/>
                </a:cubicBezTo>
                <a:cubicBezTo>
                  <a:pt x="24724" y="11145"/>
                  <a:pt x="24726" y="11177"/>
                  <a:pt x="24723" y="11177"/>
                </a:cubicBezTo>
                <a:cubicBezTo>
                  <a:pt x="24722" y="11177"/>
                  <a:pt x="24720" y="11173"/>
                  <a:pt x="24717" y="11163"/>
                </a:cubicBezTo>
                <a:cubicBezTo>
                  <a:pt x="24693" y="11139"/>
                  <a:pt x="24668" y="11114"/>
                  <a:pt x="24668" y="11089"/>
                </a:cubicBezTo>
                <a:cubicBezTo>
                  <a:pt x="24659" y="11080"/>
                  <a:pt x="24664" y="11056"/>
                  <a:pt x="24656" y="11056"/>
                </a:cubicBezTo>
                <a:cubicBezTo>
                  <a:pt x="24653" y="11056"/>
                  <a:pt x="24649" y="11059"/>
                  <a:pt x="24643" y="11065"/>
                </a:cubicBezTo>
                <a:cubicBezTo>
                  <a:pt x="24627" y="11089"/>
                  <a:pt x="24622" y="11102"/>
                  <a:pt x="24617" y="11102"/>
                </a:cubicBezTo>
                <a:cubicBezTo>
                  <a:pt x="24614" y="11102"/>
                  <a:pt x="24611" y="11098"/>
                  <a:pt x="24606" y="11089"/>
                </a:cubicBezTo>
                <a:cubicBezTo>
                  <a:pt x="24600" y="11071"/>
                  <a:pt x="24597" y="11059"/>
                  <a:pt x="24591" y="11059"/>
                </a:cubicBezTo>
                <a:cubicBezTo>
                  <a:pt x="24585" y="11059"/>
                  <a:pt x="24576" y="11071"/>
                  <a:pt x="24557" y="11102"/>
                </a:cubicBezTo>
                <a:cubicBezTo>
                  <a:pt x="24520" y="11151"/>
                  <a:pt x="24520" y="11151"/>
                  <a:pt x="24483" y="11176"/>
                </a:cubicBezTo>
                <a:cubicBezTo>
                  <a:pt x="24434" y="11213"/>
                  <a:pt x="24372" y="11237"/>
                  <a:pt x="24323" y="11274"/>
                </a:cubicBezTo>
                <a:cubicBezTo>
                  <a:pt x="24286" y="11323"/>
                  <a:pt x="24261" y="11373"/>
                  <a:pt x="24249" y="11434"/>
                </a:cubicBezTo>
                <a:cubicBezTo>
                  <a:pt x="24224" y="11484"/>
                  <a:pt x="24237" y="11545"/>
                  <a:pt x="24261" y="11595"/>
                </a:cubicBezTo>
                <a:cubicBezTo>
                  <a:pt x="24298" y="11631"/>
                  <a:pt x="24335" y="11656"/>
                  <a:pt x="24385" y="11668"/>
                </a:cubicBezTo>
                <a:cubicBezTo>
                  <a:pt x="24409" y="11668"/>
                  <a:pt x="24422" y="11644"/>
                  <a:pt x="24459" y="11619"/>
                </a:cubicBezTo>
                <a:cubicBezTo>
                  <a:pt x="24520" y="11558"/>
                  <a:pt x="24582" y="11496"/>
                  <a:pt x="24631" y="11434"/>
                </a:cubicBezTo>
                <a:cubicBezTo>
                  <a:pt x="24675" y="11391"/>
                  <a:pt x="24766" y="11280"/>
                  <a:pt x="24778" y="11280"/>
                </a:cubicBezTo>
                <a:cubicBezTo>
                  <a:pt x="24780" y="11280"/>
                  <a:pt x="24780" y="11282"/>
                  <a:pt x="24779" y="11286"/>
                </a:cubicBezTo>
                <a:cubicBezTo>
                  <a:pt x="24767" y="11311"/>
                  <a:pt x="24754" y="11336"/>
                  <a:pt x="24779" y="11348"/>
                </a:cubicBezTo>
                <a:cubicBezTo>
                  <a:pt x="24789" y="11348"/>
                  <a:pt x="24807" y="11350"/>
                  <a:pt x="24825" y="11350"/>
                </a:cubicBezTo>
                <a:cubicBezTo>
                  <a:pt x="24853" y="11350"/>
                  <a:pt x="24882" y="11346"/>
                  <a:pt x="24890" y="11323"/>
                </a:cubicBezTo>
                <a:cubicBezTo>
                  <a:pt x="24914" y="11286"/>
                  <a:pt x="24902" y="11299"/>
                  <a:pt x="24964" y="11274"/>
                </a:cubicBezTo>
                <a:cubicBezTo>
                  <a:pt x="25062" y="11250"/>
                  <a:pt x="25161" y="11200"/>
                  <a:pt x="25247" y="11151"/>
                </a:cubicBezTo>
                <a:cubicBezTo>
                  <a:pt x="25321" y="11114"/>
                  <a:pt x="25407" y="11114"/>
                  <a:pt x="25432" y="11089"/>
                </a:cubicBezTo>
                <a:cubicBezTo>
                  <a:pt x="25457" y="11077"/>
                  <a:pt x="25444" y="11065"/>
                  <a:pt x="25432" y="11040"/>
                </a:cubicBezTo>
                <a:cubicBezTo>
                  <a:pt x="25420" y="11028"/>
                  <a:pt x="25395" y="11028"/>
                  <a:pt x="25420" y="11003"/>
                </a:cubicBezTo>
                <a:cubicBezTo>
                  <a:pt x="25444" y="10978"/>
                  <a:pt x="25457" y="10966"/>
                  <a:pt x="25420" y="10966"/>
                </a:cubicBezTo>
                <a:cubicBezTo>
                  <a:pt x="25403" y="10966"/>
                  <a:pt x="25377" y="10971"/>
                  <a:pt x="25352" y="10971"/>
                </a:cubicBezTo>
                <a:cubicBezTo>
                  <a:pt x="25321" y="10971"/>
                  <a:pt x="25291" y="10963"/>
                  <a:pt x="25284" y="10929"/>
                </a:cubicBezTo>
                <a:cubicBezTo>
                  <a:pt x="25278" y="10900"/>
                  <a:pt x="25267" y="10890"/>
                  <a:pt x="25253" y="10890"/>
                </a:cubicBezTo>
                <a:cubicBezTo>
                  <a:pt x="25237" y="10890"/>
                  <a:pt x="25218" y="10904"/>
                  <a:pt x="25198" y="10917"/>
                </a:cubicBezTo>
                <a:cubicBezTo>
                  <a:pt x="25180" y="10935"/>
                  <a:pt x="25155" y="10946"/>
                  <a:pt x="25124" y="10946"/>
                </a:cubicBezTo>
                <a:cubicBezTo>
                  <a:pt x="25112" y="10946"/>
                  <a:pt x="25100" y="10945"/>
                  <a:pt x="25087" y="10941"/>
                </a:cubicBezTo>
                <a:cubicBezTo>
                  <a:pt x="25050" y="10941"/>
                  <a:pt x="25050" y="10917"/>
                  <a:pt x="24988" y="10905"/>
                </a:cubicBezTo>
                <a:cubicBezTo>
                  <a:pt x="24914" y="10892"/>
                  <a:pt x="24804" y="10905"/>
                  <a:pt x="24791" y="10868"/>
                </a:cubicBezTo>
                <a:cubicBezTo>
                  <a:pt x="24779" y="10818"/>
                  <a:pt x="24779" y="10818"/>
                  <a:pt x="24791" y="10794"/>
                </a:cubicBezTo>
                <a:cubicBezTo>
                  <a:pt x="24804" y="10781"/>
                  <a:pt x="24779" y="10769"/>
                  <a:pt x="24742" y="10757"/>
                </a:cubicBezTo>
                <a:cubicBezTo>
                  <a:pt x="24717" y="10757"/>
                  <a:pt x="24643" y="10757"/>
                  <a:pt x="24619" y="10695"/>
                </a:cubicBezTo>
                <a:cubicBezTo>
                  <a:pt x="24594" y="10633"/>
                  <a:pt x="24582" y="10572"/>
                  <a:pt x="24569" y="10510"/>
                </a:cubicBezTo>
                <a:cubicBezTo>
                  <a:pt x="24569" y="10449"/>
                  <a:pt x="24508" y="10449"/>
                  <a:pt x="24483" y="10449"/>
                </a:cubicBezTo>
                <a:cubicBezTo>
                  <a:pt x="24459" y="10449"/>
                  <a:pt x="24409" y="10449"/>
                  <a:pt x="24446" y="10424"/>
                </a:cubicBezTo>
                <a:cubicBezTo>
                  <a:pt x="24496" y="10399"/>
                  <a:pt x="24533" y="10350"/>
                  <a:pt x="24545" y="10301"/>
                </a:cubicBezTo>
                <a:cubicBezTo>
                  <a:pt x="24569" y="10251"/>
                  <a:pt x="24569" y="10239"/>
                  <a:pt x="24545" y="10215"/>
                </a:cubicBezTo>
                <a:cubicBezTo>
                  <a:pt x="24520" y="10178"/>
                  <a:pt x="24520" y="10141"/>
                  <a:pt x="24508" y="10128"/>
                </a:cubicBezTo>
                <a:cubicBezTo>
                  <a:pt x="24503" y="10124"/>
                  <a:pt x="24497" y="10121"/>
                  <a:pt x="24490" y="10121"/>
                </a:cubicBezTo>
                <a:cubicBezTo>
                  <a:pt x="24478" y="10121"/>
                  <a:pt x="24462" y="10129"/>
                  <a:pt x="24446" y="10153"/>
                </a:cubicBezTo>
                <a:cubicBezTo>
                  <a:pt x="24434" y="10190"/>
                  <a:pt x="24446" y="10227"/>
                  <a:pt x="24409" y="10227"/>
                </a:cubicBezTo>
                <a:cubicBezTo>
                  <a:pt x="24385" y="10227"/>
                  <a:pt x="24348" y="10227"/>
                  <a:pt x="24335" y="10190"/>
                </a:cubicBezTo>
                <a:cubicBezTo>
                  <a:pt x="24335" y="10165"/>
                  <a:pt x="24372" y="10165"/>
                  <a:pt x="24323" y="10141"/>
                </a:cubicBezTo>
                <a:cubicBezTo>
                  <a:pt x="24261" y="10116"/>
                  <a:pt x="24224" y="10079"/>
                  <a:pt x="24261" y="10079"/>
                </a:cubicBezTo>
                <a:cubicBezTo>
                  <a:pt x="24278" y="10079"/>
                  <a:pt x="24300" y="10074"/>
                  <a:pt x="24320" y="10074"/>
                </a:cubicBezTo>
                <a:cubicBezTo>
                  <a:pt x="24330" y="10074"/>
                  <a:pt x="24339" y="10075"/>
                  <a:pt x="24348" y="10079"/>
                </a:cubicBezTo>
                <a:cubicBezTo>
                  <a:pt x="24368" y="10089"/>
                  <a:pt x="24396" y="10107"/>
                  <a:pt x="24425" y="10107"/>
                </a:cubicBezTo>
                <a:cubicBezTo>
                  <a:pt x="24432" y="10107"/>
                  <a:pt x="24439" y="10106"/>
                  <a:pt x="24446" y="10104"/>
                </a:cubicBezTo>
                <a:cubicBezTo>
                  <a:pt x="24483" y="10079"/>
                  <a:pt x="24582" y="10017"/>
                  <a:pt x="24606" y="9993"/>
                </a:cubicBezTo>
                <a:cubicBezTo>
                  <a:pt x="24631" y="9980"/>
                  <a:pt x="24705" y="9968"/>
                  <a:pt x="24705" y="9931"/>
                </a:cubicBezTo>
                <a:cubicBezTo>
                  <a:pt x="24705" y="9906"/>
                  <a:pt x="24693" y="9882"/>
                  <a:pt x="24680" y="9857"/>
                </a:cubicBezTo>
                <a:cubicBezTo>
                  <a:pt x="24656" y="9833"/>
                  <a:pt x="24631" y="9820"/>
                  <a:pt x="24656" y="9820"/>
                </a:cubicBezTo>
                <a:cubicBezTo>
                  <a:pt x="24680" y="9808"/>
                  <a:pt x="24730" y="9820"/>
                  <a:pt x="24693" y="9796"/>
                </a:cubicBezTo>
                <a:cubicBezTo>
                  <a:pt x="24594" y="9722"/>
                  <a:pt x="24471" y="9685"/>
                  <a:pt x="24335" y="9672"/>
                </a:cubicBezTo>
                <a:cubicBezTo>
                  <a:pt x="24151" y="9709"/>
                  <a:pt x="23966" y="9771"/>
                  <a:pt x="23793" y="9870"/>
                </a:cubicBezTo>
                <a:cubicBezTo>
                  <a:pt x="23732" y="9919"/>
                  <a:pt x="23547" y="10042"/>
                  <a:pt x="23510" y="10067"/>
                </a:cubicBezTo>
                <a:cubicBezTo>
                  <a:pt x="23411" y="10178"/>
                  <a:pt x="23313" y="10301"/>
                  <a:pt x="23226" y="10424"/>
                </a:cubicBezTo>
                <a:cubicBezTo>
                  <a:pt x="23189" y="10486"/>
                  <a:pt x="23153" y="10473"/>
                  <a:pt x="23079" y="10510"/>
                </a:cubicBezTo>
                <a:cubicBezTo>
                  <a:pt x="23053" y="10523"/>
                  <a:pt x="23038" y="10529"/>
                  <a:pt x="23030" y="10529"/>
                </a:cubicBezTo>
                <a:cubicBezTo>
                  <a:pt x="23016" y="10529"/>
                  <a:pt x="23030" y="10510"/>
                  <a:pt x="23054" y="10486"/>
                </a:cubicBezTo>
                <a:cubicBezTo>
                  <a:pt x="23165" y="10399"/>
                  <a:pt x="23251" y="10288"/>
                  <a:pt x="23337" y="10165"/>
                </a:cubicBezTo>
                <a:cubicBezTo>
                  <a:pt x="23350" y="10116"/>
                  <a:pt x="23399" y="10104"/>
                  <a:pt x="23337" y="10067"/>
                </a:cubicBezTo>
                <a:cubicBezTo>
                  <a:pt x="23288" y="10030"/>
                  <a:pt x="23239" y="10005"/>
                  <a:pt x="23202" y="9968"/>
                </a:cubicBezTo>
                <a:cubicBezTo>
                  <a:pt x="23198" y="9965"/>
                  <a:pt x="23197" y="9964"/>
                  <a:pt x="23198" y="9964"/>
                </a:cubicBezTo>
                <a:cubicBezTo>
                  <a:pt x="23210" y="9964"/>
                  <a:pt x="23381" y="10042"/>
                  <a:pt x="23436" y="10042"/>
                </a:cubicBezTo>
                <a:cubicBezTo>
                  <a:pt x="23498" y="10042"/>
                  <a:pt x="23571" y="9906"/>
                  <a:pt x="23608" y="9857"/>
                </a:cubicBezTo>
                <a:cubicBezTo>
                  <a:pt x="23658" y="9796"/>
                  <a:pt x="23744" y="9672"/>
                  <a:pt x="23806" y="9660"/>
                </a:cubicBezTo>
                <a:cubicBezTo>
                  <a:pt x="23855" y="9635"/>
                  <a:pt x="24015" y="9660"/>
                  <a:pt x="24027" y="9598"/>
                </a:cubicBezTo>
                <a:cubicBezTo>
                  <a:pt x="24052" y="9500"/>
                  <a:pt x="24101" y="9426"/>
                  <a:pt x="24151" y="9352"/>
                </a:cubicBezTo>
                <a:cubicBezTo>
                  <a:pt x="24200" y="9315"/>
                  <a:pt x="24249" y="9303"/>
                  <a:pt x="24311" y="9290"/>
                </a:cubicBezTo>
                <a:cubicBezTo>
                  <a:pt x="24323" y="9286"/>
                  <a:pt x="24422" y="9285"/>
                  <a:pt x="24551" y="9285"/>
                </a:cubicBezTo>
                <a:cubicBezTo>
                  <a:pt x="24810" y="9285"/>
                  <a:pt x="25194" y="9290"/>
                  <a:pt x="25259" y="9290"/>
                </a:cubicBezTo>
                <a:cubicBezTo>
                  <a:pt x="25336" y="9290"/>
                  <a:pt x="25364" y="9329"/>
                  <a:pt x="25413" y="9329"/>
                </a:cubicBezTo>
                <a:cubicBezTo>
                  <a:pt x="25419" y="9329"/>
                  <a:pt x="25425" y="9329"/>
                  <a:pt x="25432" y="9327"/>
                </a:cubicBezTo>
                <a:cubicBezTo>
                  <a:pt x="25506" y="9315"/>
                  <a:pt x="25641" y="9290"/>
                  <a:pt x="25715" y="9266"/>
                </a:cubicBezTo>
                <a:cubicBezTo>
                  <a:pt x="25802" y="9253"/>
                  <a:pt x="25888" y="9216"/>
                  <a:pt x="25949" y="9155"/>
                </a:cubicBezTo>
                <a:cubicBezTo>
                  <a:pt x="26036" y="9069"/>
                  <a:pt x="26085" y="8958"/>
                  <a:pt x="26147" y="8908"/>
                </a:cubicBezTo>
                <a:cubicBezTo>
                  <a:pt x="26177" y="8883"/>
                  <a:pt x="26223" y="8879"/>
                  <a:pt x="26275" y="8879"/>
                </a:cubicBezTo>
                <a:cubicBezTo>
                  <a:pt x="26304" y="8879"/>
                  <a:pt x="26336" y="8880"/>
                  <a:pt x="26366" y="8880"/>
                </a:cubicBezTo>
                <a:cubicBezTo>
                  <a:pt x="26412" y="8880"/>
                  <a:pt x="26457" y="8877"/>
                  <a:pt x="26492" y="8859"/>
                </a:cubicBezTo>
                <a:cubicBezTo>
                  <a:pt x="26615" y="8798"/>
                  <a:pt x="26726" y="8711"/>
                  <a:pt x="26800" y="8600"/>
                </a:cubicBezTo>
                <a:cubicBezTo>
                  <a:pt x="26824" y="8551"/>
                  <a:pt x="26837" y="8514"/>
                  <a:pt x="26763" y="8490"/>
                </a:cubicBezTo>
                <a:cubicBezTo>
                  <a:pt x="26701" y="8465"/>
                  <a:pt x="26602" y="8440"/>
                  <a:pt x="26652" y="8428"/>
                </a:cubicBezTo>
                <a:cubicBezTo>
                  <a:pt x="26701" y="8403"/>
                  <a:pt x="26763" y="8440"/>
                  <a:pt x="26763" y="8366"/>
                </a:cubicBezTo>
                <a:cubicBezTo>
                  <a:pt x="26750" y="8292"/>
                  <a:pt x="26763" y="8268"/>
                  <a:pt x="26738" y="8255"/>
                </a:cubicBezTo>
                <a:cubicBezTo>
                  <a:pt x="26713" y="8243"/>
                  <a:pt x="26726" y="8255"/>
                  <a:pt x="26763" y="8218"/>
                </a:cubicBezTo>
                <a:cubicBezTo>
                  <a:pt x="26800" y="8194"/>
                  <a:pt x="26824" y="8181"/>
                  <a:pt x="26763" y="8120"/>
                </a:cubicBezTo>
                <a:cubicBezTo>
                  <a:pt x="26689" y="8046"/>
                  <a:pt x="26664" y="8046"/>
                  <a:pt x="26639" y="8021"/>
                </a:cubicBezTo>
                <a:cubicBezTo>
                  <a:pt x="26614" y="8004"/>
                  <a:pt x="26606" y="7981"/>
                  <a:pt x="26591" y="7981"/>
                </a:cubicBezTo>
                <a:cubicBezTo>
                  <a:pt x="26585" y="7981"/>
                  <a:pt x="26577" y="7985"/>
                  <a:pt x="26566" y="7997"/>
                </a:cubicBezTo>
                <a:cubicBezTo>
                  <a:pt x="26541" y="8034"/>
                  <a:pt x="26492" y="8046"/>
                  <a:pt x="26455" y="8046"/>
                </a:cubicBezTo>
                <a:cubicBezTo>
                  <a:pt x="26405" y="8046"/>
                  <a:pt x="26442" y="8009"/>
                  <a:pt x="26467" y="7972"/>
                </a:cubicBezTo>
                <a:cubicBezTo>
                  <a:pt x="26504" y="7935"/>
                  <a:pt x="26467" y="7910"/>
                  <a:pt x="26442" y="7886"/>
                </a:cubicBezTo>
                <a:cubicBezTo>
                  <a:pt x="26405" y="7849"/>
                  <a:pt x="26393" y="7812"/>
                  <a:pt x="26319" y="7812"/>
                </a:cubicBezTo>
                <a:cubicBezTo>
                  <a:pt x="26270" y="7812"/>
                  <a:pt x="26208" y="7824"/>
                  <a:pt x="26171" y="7861"/>
                </a:cubicBezTo>
                <a:cubicBezTo>
                  <a:pt x="26134" y="7886"/>
                  <a:pt x="26110" y="7873"/>
                  <a:pt x="26085" y="7910"/>
                </a:cubicBezTo>
                <a:cubicBezTo>
                  <a:pt x="26048" y="7984"/>
                  <a:pt x="25999" y="8021"/>
                  <a:pt x="25925" y="8046"/>
                </a:cubicBezTo>
                <a:cubicBezTo>
                  <a:pt x="25869" y="8057"/>
                  <a:pt x="25813" y="8109"/>
                  <a:pt x="25775" y="8109"/>
                </a:cubicBezTo>
                <a:cubicBezTo>
                  <a:pt x="25772" y="8109"/>
                  <a:pt x="25768" y="8109"/>
                  <a:pt x="25765" y="8108"/>
                </a:cubicBezTo>
                <a:cubicBezTo>
                  <a:pt x="25728" y="8095"/>
                  <a:pt x="25641" y="7997"/>
                  <a:pt x="25604" y="7972"/>
                </a:cubicBezTo>
                <a:cubicBezTo>
                  <a:pt x="25576" y="7958"/>
                  <a:pt x="25572" y="7944"/>
                  <a:pt x="25586" y="7944"/>
                </a:cubicBezTo>
                <a:cubicBezTo>
                  <a:pt x="25596" y="7944"/>
                  <a:pt x="25615" y="7951"/>
                  <a:pt x="25641" y="7972"/>
                </a:cubicBezTo>
                <a:cubicBezTo>
                  <a:pt x="25687" y="8009"/>
                  <a:pt x="25719" y="8052"/>
                  <a:pt x="25748" y="8052"/>
                </a:cubicBezTo>
                <a:cubicBezTo>
                  <a:pt x="25758" y="8052"/>
                  <a:pt x="25767" y="8046"/>
                  <a:pt x="25777" y="8034"/>
                </a:cubicBezTo>
                <a:cubicBezTo>
                  <a:pt x="25826" y="7972"/>
                  <a:pt x="25888" y="7923"/>
                  <a:pt x="25949" y="7898"/>
                </a:cubicBezTo>
                <a:cubicBezTo>
                  <a:pt x="26011" y="7861"/>
                  <a:pt x="25925" y="7873"/>
                  <a:pt x="25900" y="7861"/>
                </a:cubicBezTo>
                <a:cubicBezTo>
                  <a:pt x="25876" y="7849"/>
                  <a:pt x="25925" y="7849"/>
                  <a:pt x="25999" y="7849"/>
                </a:cubicBezTo>
                <a:cubicBezTo>
                  <a:pt x="26060" y="7824"/>
                  <a:pt x="26122" y="7800"/>
                  <a:pt x="26184" y="7775"/>
                </a:cubicBezTo>
                <a:cubicBezTo>
                  <a:pt x="26270" y="7738"/>
                  <a:pt x="26381" y="7701"/>
                  <a:pt x="26381" y="7676"/>
                </a:cubicBezTo>
                <a:cubicBezTo>
                  <a:pt x="26381" y="7664"/>
                  <a:pt x="26344" y="7639"/>
                  <a:pt x="26319" y="7615"/>
                </a:cubicBezTo>
                <a:cubicBezTo>
                  <a:pt x="26282" y="7590"/>
                  <a:pt x="26294" y="7553"/>
                  <a:pt x="26282" y="7541"/>
                </a:cubicBezTo>
                <a:cubicBezTo>
                  <a:pt x="26278" y="7533"/>
                  <a:pt x="26275" y="7530"/>
                  <a:pt x="26270" y="7530"/>
                </a:cubicBezTo>
                <a:cubicBezTo>
                  <a:pt x="26260" y="7530"/>
                  <a:pt x="26246" y="7545"/>
                  <a:pt x="26221" y="7553"/>
                </a:cubicBezTo>
                <a:cubicBezTo>
                  <a:pt x="26208" y="7555"/>
                  <a:pt x="26195" y="7556"/>
                  <a:pt x="26183" y="7556"/>
                </a:cubicBezTo>
                <a:cubicBezTo>
                  <a:pt x="26122" y="7556"/>
                  <a:pt x="26064" y="7532"/>
                  <a:pt x="26023" y="7491"/>
                </a:cubicBezTo>
                <a:cubicBezTo>
                  <a:pt x="26001" y="7463"/>
                  <a:pt x="25994" y="7448"/>
                  <a:pt x="25984" y="7448"/>
                </a:cubicBezTo>
                <a:cubicBezTo>
                  <a:pt x="25973" y="7448"/>
                  <a:pt x="25959" y="7469"/>
                  <a:pt x="25913" y="7516"/>
                </a:cubicBezTo>
                <a:cubicBezTo>
                  <a:pt x="25859" y="7569"/>
                  <a:pt x="25811" y="7594"/>
                  <a:pt x="25793" y="7594"/>
                </a:cubicBezTo>
                <a:cubicBezTo>
                  <a:pt x="25782" y="7594"/>
                  <a:pt x="25783" y="7584"/>
                  <a:pt x="25802" y="7565"/>
                </a:cubicBezTo>
                <a:cubicBezTo>
                  <a:pt x="25839" y="7516"/>
                  <a:pt x="25888" y="7479"/>
                  <a:pt x="25851" y="7442"/>
                </a:cubicBezTo>
                <a:cubicBezTo>
                  <a:pt x="25847" y="7436"/>
                  <a:pt x="25839" y="7433"/>
                  <a:pt x="25829" y="7433"/>
                </a:cubicBezTo>
                <a:cubicBezTo>
                  <a:pt x="25781" y="7433"/>
                  <a:pt x="25684" y="7491"/>
                  <a:pt x="25654" y="7491"/>
                </a:cubicBezTo>
                <a:cubicBezTo>
                  <a:pt x="25645" y="7495"/>
                  <a:pt x="25637" y="7496"/>
                  <a:pt x="25631" y="7496"/>
                </a:cubicBezTo>
                <a:cubicBezTo>
                  <a:pt x="25614" y="7496"/>
                  <a:pt x="25614" y="7482"/>
                  <a:pt x="25641" y="7455"/>
                </a:cubicBezTo>
                <a:cubicBezTo>
                  <a:pt x="25678" y="7405"/>
                  <a:pt x="25691" y="7393"/>
                  <a:pt x="25703" y="7356"/>
                </a:cubicBezTo>
                <a:cubicBezTo>
                  <a:pt x="25728" y="7331"/>
                  <a:pt x="25703" y="7233"/>
                  <a:pt x="25666" y="7220"/>
                </a:cubicBezTo>
                <a:cubicBezTo>
                  <a:pt x="25629" y="7220"/>
                  <a:pt x="25555" y="7196"/>
                  <a:pt x="25543" y="7146"/>
                </a:cubicBezTo>
                <a:cubicBezTo>
                  <a:pt x="25535" y="7114"/>
                  <a:pt x="25510" y="7108"/>
                  <a:pt x="25487" y="7108"/>
                </a:cubicBezTo>
                <a:cubicBezTo>
                  <a:pt x="25476" y="7108"/>
                  <a:pt x="25465" y="7110"/>
                  <a:pt x="25457" y="7110"/>
                </a:cubicBezTo>
                <a:cubicBezTo>
                  <a:pt x="25407" y="7085"/>
                  <a:pt x="25383" y="7048"/>
                  <a:pt x="25370" y="6999"/>
                </a:cubicBezTo>
                <a:cubicBezTo>
                  <a:pt x="25370" y="6990"/>
                  <a:pt x="25368" y="6988"/>
                  <a:pt x="25363" y="6988"/>
                </a:cubicBezTo>
                <a:cubicBezTo>
                  <a:pt x="25354" y="6988"/>
                  <a:pt x="25338" y="6999"/>
                  <a:pt x="25321" y="6999"/>
                </a:cubicBezTo>
                <a:cubicBezTo>
                  <a:pt x="25296" y="6999"/>
                  <a:pt x="25296" y="6999"/>
                  <a:pt x="25296" y="6962"/>
                </a:cubicBezTo>
                <a:cubicBezTo>
                  <a:pt x="25309" y="6912"/>
                  <a:pt x="25272" y="6900"/>
                  <a:pt x="25247" y="6863"/>
                </a:cubicBezTo>
                <a:cubicBezTo>
                  <a:pt x="25217" y="6843"/>
                  <a:pt x="25186" y="6780"/>
                  <a:pt x="25197" y="6780"/>
                </a:cubicBezTo>
                <a:cubicBezTo>
                  <a:pt x="25200" y="6780"/>
                  <a:pt x="25204" y="6783"/>
                  <a:pt x="25210" y="6789"/>
                </a:cubicBezTo>
                <a:cubicBezTo>
                  <a:pt x="25240" y="6819"/>
                  <a:pt x="25270" y="6873"/>
                  <a:pt x="25300" y="6873"/>
                </a:cubicBezTo>
                <a:cubicBezTo>
                  <a:pt x="25307" y="6873"/>
                  <a:pt x="25314" y="6870"/>
                  <a:pt x="25321" y="6863"/>
                </a:cubicBezTo>
                <a:cubicBezTo>
                  <a:pt x="25358" y="6838"/>
                  <a:pt x="25321" y="6814"/>
                  <a:pt x="25383" y="6801"/>
                </a:cubicBezTo>
                <a:cubicBezTo>
                  <a:pt x="25444" y="6789"/>
                  <a:pt x="25481" y="6752"/>
                  <a:pt x="25444" y="6691"/>
                </a:cubicBezTo>
                <a:cubicBezTo>
                  <a:pt x="25407" y="6641"/>
                  <a:pt x="25358" y="6592"/>
                  <a:pt x="25296" y="6567"/>
                </a:cubicBezTo>
                <a:cubicBezTo>
                  <a:pt x="25247" y="6543"/>
                  <a:pt x="25186" y="6543"/>
                  <a:pt x="25223" y="6530"/>
                </a:cubicBezTo>
                <a:cubicBezTo>
                  <a:pt x="25259" y="6518"/>
                  <a:pt x="25321" y="6481"/>
                  <a:pt x="25321" y="6444"/>
                </a:cubicBezTo>
                <a:cubicBezTo>
                  <a:pt x="25321" y="6407"/>
                  <a:pt x="25223" y="6370"/>
                  <a:pt x="25198" y="6346"/>
                </a:cubicBezTo>
                <a:cubicBezTo>
                  <a:pt x="25186" y="6333"/>
                  <a:pt x="25173" y="6309"/>
                  <a:pt x="25161" y="6284"/>
                </a:cubicBezTo>
                <a:cubicBezTo>
                  <a:pt x="25153" y="6276"/>
                  <a:pt x="25144" y="6273"/>
                  <a:pt x="25135" y="6273"/>
                </a:cubicBezTo>
                <a:cubicBezTo>
                  <a:pt x="25115" y="6273"/>
                  <a:pt x="25092" y="6288"/>
                  <a:pt x="25075" y="6296"/>
                </a:cubicBezTo>
                <a:cubicBezTo>
                  <a:pt x="25058" y="6302"/>
                  <a:pt x="25037" y="6307"/>
                  <a:pt x="25023" y="6307"/>
                </a:cubicBezTo>
                <a:cubicBezTo>
                  <a:pt x="25007" y="6307"/>
                  <a:pt x="25004" y="6299"/>
                  <a:pt x="25038" y="6272"/>
                </a:cubicBezTo>
                <a:cubicBezTo>
                  <a:pt x="25099" y="6235"/>
                  <a:pt x="25161" y="6222"/>
                  <a:pt x="25124" y="6185"/>
                </a:cubicBezTo>
                <a:cubicBezTo>
                  <a:pt x="25106" y="6149"/>
                  <a:pt x="25108" y="6126"/>
                  <a:pt x="25091" y="6126"/>
                </a:cubicBezTo>
                <a:cubicBezTo>
                  <a:pt x="25084" y="6126"/>
                  <a:pt x="25076" y="6130"/>
                  <a:pt x="25062" y="6136"/>
                </a:cubicBezTo>
                <a:cubicBezTo>
                  <a:pt x="25023" y="6152"/>
                  <a:pt x="24968" y="6173"/>
                  <a:pt x="24944" y="6173"/>
                </a:cubicBezTo>
                <a:cubicBezTo>
                  <a:pt x="24930" y="6173"/>
                  <a:pt x="24926" y="6166"/>
                  <a:pt x="24939" y="6148"/>
                </a:cubicBezTo>
                <a:cubicBezTo>
                  <a:pt x="24988" y="6111"/>
                  <a:pt x="25038" y="6111"/>
                  <a:pt x="25038" y="6062"/>
                </a:cubicBezTo>
                <a:cubicBezTo>
                  <a:pt x="25050" y="6013"/>
                  <a:pt x="25038" y="6013"/>
                  <a:pt x="25013" y="5964"/>
                </a:cubicBezTo>
                <a:cubicBezTo>
                  <a:pt x="24992" y="5912"/>
                  <a:pt x="24998" y="5860"/>
                  <a:pt x="24978" y="5860"/>
                </a:cubicBezTo>
                <a:cubicBezTo>
                  <a:pt x="24974" y="5860"/>
                  <a:pt x="24969" y="5861"/>
                  <a:pt x="24964" y="5865"/>
                </a:cubicBezTo>
                <a:cubicBezTo>
                  <a:pt x="24945" y="5871"/>
                  <a:pt x="24927" y="5874"/>
                  <a:pt x="24914" y="5874"/>
                </a:cubicBezTo>
                <a:cubicBezTo>
                  <a:pt x="24902" y="5874"/>
                  <a:pt x="24896" y="5871"/>
                  <a:pt x="24902" y="5865"/>
                </a:cubicBezTo>
                <a:cubicBezTo>
                  <a:pt x="24927" y="5840"/>
                  <a:pt x="24865" y="5754"/>
                  <a:pt x="24816" y="5656"/>
                </a:cubicBezTo>
                <a:cubicBezTo>
                  <a:pt x="24767" y="5569"/>
                  <a:pt x="24767" y="5545"/>
                  <a:pt x="24742" y="5508"/>
                </a:cubicBezTo>
                <a:cubicBezTo>
                  <a:pt x="24717" y="5446"/>
                  <a:pt x="24705" y="5372"/>
                  <a:pt x="24693" y="5311"/>
                </a:cubicBezTo>
                <a:cubicBezTo>
                  <a:pt x="24684" y="5298"/>
                  <a:pt x="24678" y="5293"/>
                  <a:pt x="24671" y="5293"/>
                </a:cubicBezTo>
                <a:cubicBezTo>
                  <a:pt x="24658" y="5293"/>
                  <a:pt x="24648" y="5315"/>
                  <a:pt x="24631" y="5348"/>
                </a:cubicBezTo>
                <a:cubicBezTo>
                  <a:pt x="24606" y="5397"/>
                  <a:pt x="24582" y="5446"/>
                  <a:pt x="24569" y="5483"/>
                </a:cubicBezTo>
                <a:cubicBezTo>
                  <a:pt x="24545" y="5508"/>
                  <a:pt x="24545" y="5545"/>
                  <a:pt x="24569" y="5569"/>
                </a:cubicBezTo>
                <a:cubicBezTo>
                  <a:pt x="24594" y="5569"/>
                  <a:pt x="24557" y="5582"/>
                  <a:pt x="24520" y="5582"/>
                </a:cubicBezTo>
                <a:cubicBezTo>
                  <a:pt x="24483" y="5582"/>
                  <a:pt x="24446" y="5668"/>
                  <a:pt x="24483" y="5693"/>
                </a:cubicBezTo>
                <a:cubicBezTo>
                  <a:pt x="24514" y="5703"/>
                  <a:pt x="24561" y="5763"/>
                  <a:pt x="24556" y="5763"/>
                </a:cubicBezTo>
                <a:cubicBezTo>
                  <a:pt x="24555" y="5763"/>
                  <a:pt x="24551" y="5761"/>
                  <a:pt x="24545" y="5754"/>
                </a:cubicBezTo>
                <a:cubicBezTo>
                  <a:pt x="24528" y="5737"/>
                  <a:pt x="24516" y="5728"/>
                  <a:pt x="24506" y="5728"/>
                </a:cubicBezTo>
                <a:cubicBezTo>
                  <a:pt x="24494" y="5728"/>
                  <a:pt x="24484" y="5740"/>
                  <a:pt x="24471" y="5766"/>
                </a:cubicBezTo>
                <a:cubicBezTo>
                  <a:pt x="24446" y="5816"/>
                  <a:pt x="24385" y="5828"/>
                  <a:pt x="24434" y="5865"/>
                </a:cubicBezTo>
                <a:cubicBezTo>
                  <a:pt x="24483" y="5890"/>
                  <a:pt x="24508" y="5902"/>
                  <a:pt x="24434" y="5927"/>
                </a:cubicBezTo>
                <a:cubicBezTo>
                  <a:pt x="24372" y="5939"/>
                  <a:pt x="24323" y="5939"/>
                  <a:pt x="24335" y="6001"/>
                </a:cubicBezTo>
                <a:cubicBezTo>
                  <a:pt x="24348" y="6050"/>
                  <a:pt x="24372" y="6124"/>
                  <a:pt x="24335" y="6161"/>
                </a:cubicBezTo>
                <a:cubicBezTo>
                  <a:pt x="24326" y="6175"/>
                  <a:pt x="24322" y="6182"/>
                  <a:pt x="24320" y="6182"/>
                </a:cubicBezTo>
                <a:cubicBezTo>
                  <a:pt x="24316" y="6182"/>
                  <a:pt x="24318" y="6162"/>
                  <a:pt x="24311" y="6124"/>
                </a:cubicBezTo>
                <a:cubicBezTo>
                  <a:pt x="24301" y="6077"/>
                  <a:pt x="24249" y="6037"/>
                  <a:pt x="24214" y="6037"/>
                </a:cubicBezTo>
                <a:cubicBezTo>
                  <a:pt x="24203" y="6037"/>
                  <a:pt x="24193" y="6041"/>
                  <a:pt x="24188" y="6050"/>
                </a:cubicBezTo>
                <a:cubicBezTo>
                  <a:pt x="24163" y="6075"/>
                  <a:pt x="24126" y="6148"/>
                  <a:pt x="24077" y="6173"/>
                </a:cubicBezTo>
                <a:cubicBezTo>
                  <a:pt x="24027" y="6198"/>
                  <a:pt x="23953" y="6235"/>
                  <a:pt x="23953" y="6272"/>
                </a:cubicBezTo>
                <a:cubicBezTo>
                  <a:pt x="23953" y="6287"/>
                  <a:pt x="23949" y="6294"/>
                  <a:pt x="23944" y="6294"/>
                </a:cubicBezTo>
                <a:cubicBezTo>
                  <a:pt x="23937" y="6294"/>
                  <a:pt x="23929" y="6281"/>
                  <a:pt x="23929" y="6259"/>
                </a:cubicBezTo>
                <a:cubicBezTo>
                  <a:pt x="23919" y="6240"/>
                  <a:pt x="23910" y="6199"/>
                  <a:pt x="23894" y="6199"/>
                </a:cubicBezTo>
                <a:cubicBezTo>
                  <a:pt x="23890" y="6199"/>
                  <a:pt x="23885" y="6202"/>
                  <a:pt x="23879" y="6210"/>
                </a:cubicBezTo>
                <a:cubicBezTo>
                  <a:pt x="23867" y="6222"/>
                  <a:pt x="23855" y="6232"/>
                  <a:pt x="23847" y="6232"/>
                </a:cubicBezTo>
                <a:cubicBezTo>
                  <a:pt x="23839" y="6232"/>
                  <a:pt x="23836" y="6222"/>
                  <a:pt x="23843" y="6198"/>
                </a:cubicBezTo>
                <a:cubicBezTo>
                  <a:pt x="23862" y="6159"/>
                  <a:pt x="23858" y="6113"/>
                  <a:pt x="23850" y="6113"/>
                </a:cubicBezTo>
                <a:cubicBezTo>
                  <a:pt x="23848" y="6113"/>
                  <a:pt x="23845" y="6116"/>
                  <a:pt x="23843" y="6124"/>
                </a:cubicBezTo>
                <a:cubicBezTo>
                  <a:pt x="23793" y="6210"/>
                  <a:pt x="23732" y="6284"/>
                  <a:pt x="23658" y="6333"/>
                </a:cubicBezTo>
                <a:cubicBezTo>
                  <a:pt x="23608" y="6358"/>
                  <a:pt x="23559" y="6383"/>
                  <a:pt x="23522" y="6420"/>
                </a:cubicBezTo>
                <a:cubicBezTo>
                  <a:pt x="23517" y="6424"/>
                  <a:pt x="23514" y="6426"/>
                  <a:pt x="23511" y="6426"/>
                </a:cubicBezTo>
                <a:cubicBezTo>
                  <a:pt x="23498" y="6426"/>
                  <a:pt x="23502" y="6390"/>
                  <a:pt x="23522" y="6370"/>
                </a:cubicBezTo>
                <a:cubicBezTo>
                  <a:pt x="23596" y="6333"/>
                  <a:pt x="23658" y="6296"/>
                  <a:pt x="23719" y="6247"/>
                </a:cubicBezTo>
                <a:cubicBezTo>
                  <a:pt x="23756" y="6210"/>
                  <a:pt x="23818" y="6161"/>
                  <a:pt x="23793" y="6111"/>
                </a:cubicBezTo>
                <a:cubicBezTo>
                  <a:pt x="23769" y="6062"/>
                  <a:pt x="23744" y="5951"/>
                  <a:pt x="23707" y="5951"/>
                </a:cubicBezTo>
                <a:cubicBezTo>
                  <a:pt x="23621" y="5951"/>
                  <a:pt x="23547" y="5964"/>
                  <a:pt x="23473" y="5976"/>
                </a:cubicBezTo>
                <a:cubicBezTo>
                  <a:pt x="23461" y="6001"/>
                  <a:pt x="23473" y="6038"/>
                  <a:pt x="23436" y="6038"/>
                </a:cubicBezTo>
                <a:cubicBezTo>
                  <a:pt x="23399" y="6038"/>
                  <a:pt x="23362" y="6038"/>
                  <a:pt x="23325" y="6013"/>
                </a:cubicBezTo>
                <a:cubicBezTo>
                  <a:pt x="23288" y="6001"/>
                  <a:pt x="23300" y="6001"/>
                  <a:pt x="23337" y="5976"/>
                </a:cubicBezTo>
                <a:cubicBezTo>
                  <a:pt x="23374" y="5964"/>
                  <a:pt x="23387" y="5939"/>
                  <a:pt x="23399" y="5902"/>
                </a:cubicBezTo>
                <a:cubicBezTo>
                  <a:pt x="23403" y="5890"/>
                  <a:pt x="23408" y="5886"/>
                  <a:pt x="23414" y="5886"/>
                </a:cubicBezTo>
                <a:cubicBezTo>
                  <a:pt x="23427" y="5886"/>
                  <a:pt x="23444" y="5906"/>
                  <a:pt x="23461" y="5914"/>
                </a:cubicBezTo>
                <a:cubicBezTo>
                  <a:pt x="23469" y="5932"/>
                  <a:pt x="23478" y="5955"/>
                  <a:pt x="23482" y="5955"/>
                </a:cubicBezTo>
                <a:cubicBezTo>
                  <a:pt x="23484" y="5955"/>
                  <a:pt x="23485" y="5950"/>
                  <a:pt x="23485" y="5939"/>
                </a:cubicBezTo>
                <a:cubicBezTo>
                  <a:pt x="23485" y="5902"/>
                  <a:pt x="23485" y="5877"/>
                  <a:pt x="23510" y="5853"/>
                </a:cubicBezTo>
                <a:cubicBezTo>
                  <a:pt x="23534" y="5828"/>
                  <a:pt x="23547" y="5766"/>
                  <a:pt x="23510" y="5754"/>
                </a:cubicBezTo>
                <a:cubicBezTo>
                  <a:pt x="23473" y="5742"/>
                  <a:pt x="23424" y="5754"/>
                  <a:pt x="23436" y="5717"/>
                </a:cubicBezTo>
                <a:cubicBezTo>
                  <a:pt x="23461" y="5668"/>
                  <a:pt x="23461" y="5606"/>
                  <a:pt x="23448" y="5557"/>
                </a:cubicBezTo>
                <a:cubicBezTo>
                  <a:pt x="23424" y="5520"/>
                  <a:pt x="23424" y="5508"/>
                  <a:pt x="23374" y="5495"/>
                </a:cubicBezTo>
                <a:cubicBezTo>
                  <a:pt x="23337" y="5483"/>
                  <a:pt x="23374" y="5495"/>
                  <a:pt x="23399" y="5471"/>
                </a:cubicBezTo>
                <a:cubicBezTo>
                  <a:pt x="23424" y="5446"/>
                  <a:pt x="23473" y="5434"/>
                  <a:pt x="23448" y="5397"/>
                </a:cubicBezTo>
                <a:cubicBezTo>
                  <a:pt x="23424" y="5372"/>
                  <a:pt x="23387" y="5323"/>
                  <a:pt x="23387" y="5298"/>
                </a:cubicBezTo>
                <a:cubicBezTo>
                  <a:pt x="23411" y="5261"/>
                  <a:pt x="23436" y="5224"/>
                  <a:pt x="23461" y="5187"/>
                </a:cubicBezTo>
                <a:cubicBezTo>
                  <a:pt x="23498" y="5163"/>
                  <a:pt x="23498" y="5113"/>
                  <a:pt x="23461" y="5076"/>
                </a:cubicBezTo>
                <a:cubicBezTo>
                  <a:pt x="23459" y="5075"/>
                  <a:pt x="23458" y="5075"/>
                  <a:pt x="23456" y="5075"/>
                </a:cubicBezTo>
                <a:cubicBezTo>
                  <a:pt x="23439" y="5075"/>
                  <a:pt x="23396" y="5126"/>
                  <a:pt x="23362" y="5126"/>
                </a:cubicBezTo>
                <a:cubicBezTo>
                  <a:pt x="23337" y="5126"/>
                  <a:pt x="23350" y="5089"/>
                  <a:pt x="23300" y="5076"/>
                </a:cubicBezTo>
                <a:cubicBezTo>
                  <a:pt x="23251" y="5064"/>
                  <a:pt x="23042" y="5040"/>
                  <a:pt x="22992" y="4978"/>
                </a:cubicBezTo>
                <a:cubicBezTo>
                  <a:pt x="22943" y="4916"/>
                  <a:pt x="22980" y="4879"/>
                  <a:pt x="22931" y="4842"/>
                </a:cubicBezTo>
                <a:cubicBezTo>
                  <a:pt x="22881" y="4805"/>
                  <a:pt x="22869" y="4818"/>
                  <a:pt x="22832" y="4793"/>
                </a:cubicBezTo>
                <a:cubicBezTo>
                  <a:pt x="22795" y="4768"/>
                  <a:pt x="22808" y="4719"/>
                  <a:pt x="22795" y="4707"/>
                </a:cubicBezTo>
                <a:cubicBezTo>
                  <a:pt x="22793" y="4705"/>
                  <a:pt x="22792" y="4704"/>
                  <a:pt x="22790" y="4704"/>
                </a:cubicBezTo>
                <a:cubicBezTo>
                  <a:pt x="22779" y="4704"/>
                  <a:pt x="22765" y="4731"/>
                  <a:pt x="22734" y="4731"/>
                </a:cubicBezTo>
                <a:cubicBezTo>
                  <a:pt x="22717" y="4731"/>
                  <a:pt x="22708" y="4733"/>
                  <a:pt x="22703" y="4733"/>
                </a:cubicBezTo>
                <a:cubicBezTo>
                  <a:pt x="22693" y="4733"/>
                  <a:pt x="22701" y="4727"/>
                  <a:pt x="22709" y="4695"/>
                </a:cubicBezTo>
                <a:cubicBezTo>
                  <a:pt x="22734" y="4670"/>
                  <a:pt x="22721" y="4621"/>
                  <a:pt x="22684" y="4608"/>
                </a:cubicBezTo>
                <a:cubicBezTo>
                  <a:pt x="22635" y="4571"/>
                  <a:pt x="22635" y="4571"/>
                  <a:pt x="22586" y="4547"/>
                </a:cubicBezTo>
                <a:cubicBezTo>
                  <a:pt x="22556" y="4517"/>
                  <a:pt x="22558" y="4463"/>
                  <a:pt x="22508" y="4463"/>
                </a:cubicBezTo>
                <a:cubicBezTo>
                  <a:pt x="22496" y="4463"/>
                  <a:pt x="22481" y="4466"/>
                  <a:pt x="22463" y="4473"/>
                </a:cubicBezTo>
                <a:cubicBezTo>
                  <a:pt x="22382" y="4507"/>
                  <a:pt x="22323" y="4585"/>
                  <a:pt x="22255" y="4585"/>
                </a:cubicBezTo>
                <a:cubicBezTo>
                  <a:pt x="22250" y="4585"/>
                  <a:pt x="22246" y="4584"/>
                  <a:pt x="22241" y="4584"/>
                </a:cubicBezTo>
                <a:cubicBezTo>
                  <a:pt x="22186" y="4573"/>
                  <a:pt x="22151" y="4532"/>
                  <a:pt x="22100" y="4532"/>
                </a:cubicBezTo>
                <a:cubicBezTo>
                  <a:pt x="22094" y="4532"/>
                  <a:pt x="22087" y="4533"/>
                  <a:pt x="22081" y="4534"/>
                </a:cubicBezTo>
                <a:cubicBezTo>
                  <a:pt x="22035" y="4543"/>
                  <a:pt x="22023" y="4573"/>
                  <a:pt x="22000" y="4573"/>
                </a:cubicBezTo>
                <a:cubicBezTo>
                  <a:pt x="21992" y="4573"/>
                  <a:pt x="21983" y="4569"/>
                  <a:pt x="21970" y="4559"/>
                </a:cubicBezTo>
                <a:cubicBezTo>
                  <a:pt x="21920" y="4522"/>
                  <a:pt x="21896" y="4485"/>
                  <a:pt x="21809" y="4460"/>
                </a:cubicBezTo>
                <a:cubicBezTo>
                  <a:pt x="21750" y="4443"/>
                  <a:pt x="21702" y="4415"/>
                  <a:pt x="21646" y="4415"/>
                </a:cubicBezTo>
                <a:cubicBezTo>
                  <a:pt x="21621" y="4415"/>
                  <a:pt x="21594" y="4420"/>
                  <a:pt x="21563" y="4436"/>
                </a:cubicBezTo>
                <a:cubicBezTo>
                  <a:pt x="21477" y="4473"/>
                  <a:pt x="21366" y="4497"/>
                  <a:pt x="21428" y="4633"/>
                </a:cubicBezTo>
                <a:cubicBezTo>
                  <a:pt x="21477" y="4768"/>
                  <a:pt x="21551" y="4768"/>
                  <a:pt x="21514" y="4855"/>
                </a:cubicBezTo>
                <a:cubicBezTo>
                  <a:pt x="21489" y="4916"/>
                  <a:pt x="21477" y="4978"/>
                  <a:pt x="21477" y="5052"/>
                </a:cubicBezTo>
                <a:cubicBezTo>
                  <a:pt x="21464" y="5113"/>
                  <a:pt x="21415" y="5076"/>
                  <a:pt x="21440" y="5126"/>
                </a:cubicBezTo>
                <a:cubicBezTo>
                  <a:pt x="21452" y="5175"/>
                  <a:pt x="21489" y="5187"/>
                  <a:pt x="21501" y="5249"/>
                </a:cubicBezTo>
                <a:cubicBezTo>
                  <a:pt x="21526" y="5311"/>
                  <a:pt x="21501" y="5311"/>
                  <a:pt x="21526" y="5348"/>
                </a:cubicBezTo>
                <a:cubicBezTo>
                  <a:pt x="21538" y="5385"/>
                  <a:pt x="21563" y="5434"/>
                  <a:pt x="21563" y="5471"/>
                </a:cubicBezTo>
                <a:cubicBezTo>
                  <a:pt x="21563" y="5495"/>
                  <a:pt x="21551" y="5643"/>
                  <a:pt x="21526" y="5643"/>
                </a:cubicBezTo>
                <a:cubicBezTo>
                  <a:pt x="21520" y="5643"/>
                  <a:pt x="21512" y="5635"/>
                  <a:pt x="21504" y="5635"/>
                </a:cubicBezTo>
                <a:cubicBezTo>
                  <a:pt x="21494" y="5635"/>
                  <a:pt x="21483" y="5646"/>
                  <a:pt x="21477" y="5693"/>
                </a:cubicBezTo>
                <a:cubicBezTo>
                  <a:pt x="21464" y="5766"/>
                  <a:pt x="21428" y="5840"/>
                  <a:pt x="21378" y="5902"/>
                </a:cubicBezTo>
                <a:cubicBezTo>
                  <a:pt x="21317" y="5964"/>
                  <a:pt x="21280" y="6050"/>
                  <a:pt x="21317" y="6075"/>
                </a:cubicBezTo>
                <a:cubicBezTo>
                  <a:pt x="21366" y="6111"/>
                  <a:pt x="21773" y="6383"/>
                  <a:pt x="21773" y="6604"/>
                </a:cubicBezTo>
                <a:cubicBezTo>
                  <a:pt x="21773" y="6814"/>
                  <a:pt x="21883" y="7048"/>
                  <a:pt x="21612" y="7257"/>
                </a:cubicBezTo>
                <a:cubicBezTo>
                  <a:pt x="21477" y="7393"/>
                  <a:pt x="21304" y="7504"/>
                  <a:pt x="21132" y="7590"/>
                </a:cubicBezTo>
                <a:cubicBezTo>
                  <a:pt x="21058" y="7602"/>
                  <a:pt x="21033" y="7701"/>
                  <a:pt x="21119" y="7836"/>
                </a:cubicBezTo>
                <a:cubicBezTo>
                  <a:pt x="21206" y="7960"/>
                  <a:pt x="21169" y="7997"/>
                  <a:pt x="21156" y="8034"/>
                </a:cubicBezTo>
                <a:cubicBezTo>
                  <a:pt x="21156" y="8071"/>
                  <a:pt x="21193" y="8095"/>
                  <a:pt x="21193" y="8120"/>
                </a:cubicBezTo>
                <a:cubicBezTo>
                  <a:pt x="21181" y="8194"/>
                  <a:pt x="21193" y="8280"/>
                  <a:pt x="21218" y="8342"/>
                </a:cubicBezTo>
                <a:cubicBezTo>
                  <a:pt x="21280" y="8477"/>
                  <a:pt x="21292" y="8613"/>
                  <a:pt x="21255" y="8650"/>
                </a:cubicBezTo>
                <a:cubicBezTo>
                  <a:pt x="21218" y="8687"/>
                  <a:pt x="21169" y="8724"/>
                  <a:pt x="21206" y="8761"/>
                </a:cubicBezTo>
                <a:cubicBezTo>
                  <a:pt x="21243" y="8798"/>
                  <a:pt x="21230" y="8884"/>
                  <a:pt x="21218" y="8921"/>
                </a:cubicBezTo>
                <a:cubicBezTo>
                  <a:pt x="21218" y="8940"/>
                  <a:pt x="21216" y="8948"/>
                  <a:pt x="21213" y="8948"/>
                </a:cubicBezTo>
                <a:cubicBezTo>
                  <a:pt x="21207" y="8948"/>
                  <a:pt x="21196" y="8927"/>
                  <a:pt x="21181" y="8896"/>
                </a:cubicBezTo>
                <a:cubicBezTo>
                  <a:pt x="21156" y="8859"/>
                  <a:pt x="21132" y="8835"/>
                  <a:pt x="21095" y="8835"/>
                </a:cubicBezTo>
                <a:cubicBezTo>
                  <a:pt x="21058" y="8835"/>
                  <a:pt x="21021" y="8921"/>
                  <a:pt x="21033" y="8970"/>
                </a:cubicBezTo>
                <a:cubicBezTo>
                  <a:pt x="21044" y="9024"/>
                  <a:pt x="21113" y="9137"/>
                  <a:pt x="21103" y="9137"/>
                </a:cubicBezTo>
                <a:cubicBezTo>
                  <a:pt x="21102" y="9137"/>
                  <a:pt x="21099" y="9135"/>
                  <a:pt x="21095" y="9130"/>
                </a:cubicBezTo>
                <a:cubicBezTo>
                  <a:pt x="21046" y="9081"/>
                  <a:pt x="20898" y="8908"/>
                  <a:pt x="20848" y="8908"/>
                </a:cubicBezTo>
                <a:cubicBezTo>
                  <a:pt x="20807" y="8919"/>
                  <a:pt x="20697" y="9006"/>
                  <a:pt x="20691" y="9006"/>
                </a:cubicBezTo>
                <a:cubicBezTo>
                  <a:pt x="20690" y="9006"/>
                  <a:pt x="20692" y="9003"/>
                  <a:pt x="20701" y="8995"/>
                </a:cubicBezTo>
                <a:cubicBezTo>
                  <a:pt x="20750" y="8945"/>
                  <a:pt x="20824" y="8847"/>
                  <a:pt x="20774" y="8773"/>
                </a:cubicBezTo>
                <a:cubicBezTo>
                  <a:pt x="20725" y="8687"/>
                  <a:pt x="20651" y="8625"/>
                  <a:pt x="20565" y="8588"/>
                </a:cubicBezTo>
                <a:cubicBezTo>
                  <a:pt x="20491" y="8576"/>
                  <a:pt x="20491" y="8576"/>
                  <a:pt x="20528" y="8539"/>
                </a:cubicBezTo>
                <a:cubicBezTo>
                  <a:pt x="20553" y="8502"/>
                  <a:pt x="20479" y="8440"/>
                  <a:pt x="20429" y="8366"/>
                </a:cubicBezTo>
                <a:cubicBezTo>
                  <a:pt x="20393" y="8305"/>
                  <a:pt x="20393" y="8218"/>
                  <a:pt x="20417" y="8145"/>
                </a:cubicBezTo>
                <a:cubicBezTo>
                  <a:pt x="20429" y="8083"/>
                  <a:pt x="20429" y="8009"/>
                  <a:pt x="20405" y="7935"/>
                </a:cubicBezTo>
                <a:cubicBezTo>
                  <a:pt x="20380" y="7898"/>
                  <a:pt x="20306" y="7824"/>
                  <a:pt x="20343" y="7775"/>
                </a:cubicBezTo>
                <a:cubicBezTo>
                  <a:pt x="20393" y="7713"/>
                  <a:pt x="20405" y="7639"/>
                  <a:pt x="20393" y="7565"/>
                </a:cubicBezTo>
                <a:cubicBezTo>
                  <a:pt x="20380" y="7504"/>
                  <a:pt x="20319" y="7455"/>
                  <a:pt x="20245" y="7455"/>
                </a:cubicBezTo>
                <a:cubicBezTo>
                  <a:pt x="20084" y="7418"/>
                  <a:pt x="19924" y="7418"/>
                  <a:pt x="19764" y="7418"/>
                </a:cubicBezTo>
                <a:cubicBezTo>
                  <a:pt x="19736" y="7445"/>
                  <a:pt x="19674" y="7522"/>
                  <a:pt x="19660" y="7522"/>
                </a:cubicBezTo>
                <a:cubicBezTo>
                  <a:pt x="19656" y="7522"/>
                  <a:pt x="19656" y="7513"/>
                  <a:pt x="19666" y="7491"/>
                </a:cubicBezTo>
                <a:cubicBezTo>
                  <a:pt x="19690" y="7405"/>
                  <a:pt x="19666" y="7393"/>
                  <a:pt x="19592" y="7331"/>
                </a:cubicBezTo>
                <a:cubicBezTo>
                  <a:pt x="19456" y="7257"/>
                  <a:pt x="19308" y="7183"/>
                  <a:pt x="19160" y="7122"/>
                </a:cubicBezTo>
                <a:cubicBezTo>
                  <a:pt x="19099" y="7085"/>
                  <a:pt x="19099" y="7048"/>
                  <a:pt x="19074" y="7011"/>
                </a:cubicBezTo>
                <a:cubicBezTo>
                  <a:pt x="19037" y="6962"/>
                  <a:pt x="18976" y="6925"/>
                  <a:pt x="18914" y="6875"/>
                </a:cubicBezTo>
                <a:cubicBezTo>
                  <a:pt x="18877" y="6838"/>
                  <a:pt x="18840" y="6814"/>
                  <a:pt x="18791" y="6789"/>
                </a:cubicBezTo>
                <a:cubicBezTo>
                  <a:pt x="18717" y="6765"/>
                  <a:pt x="18643" y="6752"/>
                  <a:pt x="18581" y="6740"/>
                </a:cubicBezTo>
                <a:cubicBezTo>
                  <a:pt x="18532" y="6715"/>
                  <a:pt x="18458" y="6641"/>
                  <a:pt x="18372" y="6641"/>
                </a:cubicBezTo>
                <a:cubicBezTo>
                  <a:pt x="18286" y="6654"/>
                  <a:pt x="18212" y="6678"/>
                  <a:pt x="18125" y="6703"/>
                </a:cubicBezTo>
                <a:cubicBezTo>
                  <a:pt x="18072" y="6712"/>
                  <a:pt x="17948" y="6746"/>
                  <a:pt x="17906" y="6746"/>
                </a:cubicBezTo>
                <a:cubicBezTo>
                  <a:pt x="17890" y="6746"/>
                  <a:pt x="17886" y="6741"/>
                  <a:pt x="17904" y="6728"/>
                </a:cubicBezTo>
                <a:cubicBezTo>
                  <a:pt x="17953" y="6678"/>
                  <a:pt x="18015" y="6666"/>
                  <a:pt x="17978" y="6567"/>
                </a:cubicBezTo>
                <a:cubicBezTo>
                  <a:pt x="17953" y="6469"/>
                  <a:pt x="17830" y="6148"/>
                  <a:pt x="17793" y="6111"/>
                </a:cubicBezTo>
                <a:cubicBezTo>
                  <a:pt x="17768" y="6062"/>
                  <a:pt x="17657" y="6025"/>
                  <a:pt x="17608" y="6025"/>
                </a:cubicBezTo>
                <a:cubicBezTo>
                  <a:pt x="17559" y="6025"/>
                  <a:pt x="17435" y="6025"/>
                  <a:pt x="17411" y="5964"/>
                </a:cubicBezTo>
                <a:cubicBezTo>
                  <a:pt x="17398" y="5914"/>
                  <a:pt x="17423" y="5902"/>
                  <a:pt x="17435" y="5865"/>
                </a:cubicBezTo>
                <a:cubicBezTo>
                  <a:pt x="17423" y="5705"/>
                  <a:pt x="17435" y="5545"/>
                  <a:pt x="17460" y="5385"/>
                </a:cubicBezTo>
                <a:cubicBezTo>
                  <a:pt x="17509" y="5224"/>
                  <a:pt x="17633" y="5003"/>
                  <a:pt x="17645" y="4929"/>
                </a:cubicBezTo>
                <a:cubicBezTo>
                  <a:pt x="17657" y="4867"/>
                  <a:pt x="17670" y="4855"/>
                  <a:pt x="17731" y="4830"/>
                </a:cubicBezTo>
                <a:cubicBezTo>
                  <a:pt x="17780" y="4818"/>
                  <a:pt x="17793" y="4818"/>
                  <a:pt x="17780" y="4768"/>
                </a:cubicBezTo>
                <a:cubicBezTo>
                  <a:pt x="17756" y="4731"/>
                  <a:pt x="17793" y="4633"/>
                  <a:pt x="17867" y="4621"/>
                </a:cubicBezTo>
                <a:cubicBezTo>
                  <a:pt x="17928" y="4608"/>
                  <a:pt x="17941" y="4584"/>
                  <a:pt x="17891" y="4571"/>
                </a:cubicBezTo>
                <a:cubicBezTo>
                  <a:pt x="17842" y="4559"/>
                  <a:pt x="17854" y="4534"/>
                  <a:pt x="17904" y="4534"/>
                </a:cubicBezTo>
                <a:cubicBezTo>
                  <a:pt x="17953" y="4522"/>
                  <a:pt x="17891" y="4485"/>
                  <a:pt x="17953" y="4460"/>
                </a:cubicBezTo>
                <a:cubicBezTo>
                  <a:pt x="17965" y="4456"/>
                  <a:pt x="17974" y="4454"/>
                  <a:pt x="17981" y="4454"/>
                </a:cubicBezTo>
                <a:cubicBezTo>
                  <a:pt x="18012" y="4454"/>
                  <a:pt x="18009" y="4487"/>
                  <a:pt x="18039" y="4497"/>
                </a:cubicBezTo>
                <a:cubicBezTo>
                  <a:pt x="18064" y="4497"/>
                  <a:pt x="18138" y="4362"/>
                  <a:pt x="18101" y="4362"/>
                </a:cubicBezTo>
                <a:cubicBezTo>
                  <a:pt x="18064" y="4350"/>
                  <a:pt x="17978" y="4337"/>
                  <a:pt x="18002" y="4313"/>
                </a:cubicBezTo>
                <a:cubicBezTo>
                  <a:pt x="18031" y="4291"/>
                  <a:pt x="18064" y="4278"/>
                  <a:pt x="18096" y="4278"/>
                </a:cubicBezTo>
                <a:cubicBezTo>
                  <a:pt x="18119" y="4278"/>
                  <a:pt x="18142" y="4285"/>
                  <a:pt x="18162" y="4300"/>
                </a:cubicBezTo>
                <a:cubicBezTo>
                  <a:pt x="18214" y="4331"/>
                  <a:pt x="18257" y="4380"/>
                  <a:pt x="18277" y="4380"/>
                </a:cubicBezTo>
                <a:cubicBezTo>
                  <a:pt x="18281" y="4380"/>
                  <a:pt x="18284" y="4378"/>
                  <a:pt x="18286" y="4374"/>
                </a:cubicBezTo>
                <a:cubicBezTo>
                  <a:pt x="18298" y="4350"/>
                  <a:pt x="18310" y="4276"/>
                  <a:pt x="18347" y="4276"/>
                </a:cubicBezTo>
                <a:cubicBezTo>
                  <a:pt x="18421" y="4251"/>
                  <a:pt x="18433" y="4165"/>
                  <a:pt x="18384" y="4115"/>
                </a:cubicBezTo>
                <a:cubicBezTo>
                  <a:pt x="18335" y="4066"/>
                  <a:pt x="18261" y="4017"/>
                  <a:pt x="18187" y="3992"/>
                </a:cubicBezTo>
                <a:cubicBezTo>
                  <a:pt x="18165" y="3989"/>
                  <a:pt x="18144" y="3987"/>
                  <a:pt x="18122" y="3987"/>
                </a:cubicBezTo>
                <a:cubicBezTo>
                  <a:pt x="18070" y="3987"/>
                  <a:pt x="18017" y="3996"/>
                  <a:pt x="17965" y="4005"/>
                </a:cubicBezTo>
                <a:cubicBezTo>
                  <a:pt x="17961" y="4005"/>
                  <a:pt x="17956" y="4006"/>
                  <a:pt x="17953" y="4006"/>
                </a:cubicBezTo>
                <a:cubicBezTo>
                  <a:pt x="17911" y="4006"/>
                  <a:pt x="17956" y="3941"/>
                  <a:pt x="17990" y="3918"/>
                </a:cubicBezTo>
                <a:cubicBezTo>
                  <a:pt x="18015" y="3894"/>
                  <a:pt x="17854" y="3844"/>
                  <a:pt x="17830" y="3844"/>
                </a:cubicBezTo>
                <a:cubicBezTo>
                  <a:pt x="17805" y="3844"/>
                  <a:pt x="17780" y="3857"/>
                  <a:pt x="17743" y="3857"/>
                </a:cubicBezTo>
                <a:cubicBezTo>
                  <a:pt x="17719" y="3857"/>
                  <a:pt x="17682" y="3820"/>
                  <a:pt x="17645" y="3807"/>
                </a:cubicBezTo>
                <a:cubicBezTo>
                  <a:pt x="17596" y="3807"/>
                  <a:pt x="17645" y="3770"/>
                  <a:pt x="17670" y="3770"/>
                </a:cubicBezTo>
                <a:cubicBezTo>
                  <a:pt x="17706" y="3770"/>
                  <a:pt x="17694" y="3770"/>
                  <a:pt x="17731" y="3746"/>
                </a:cubicBezTo>
                <a:cubicBezTo>
                  <a:pt x="17741" y="3736"/>
                  <a:pt x="17752" y="3732"/>
                  <a:pt x="17761" y="3732"/>
                </a:cubicBezTo>
                <a:cubicBezTo>
                  <a:pt x="17777" y="3732"/>
                  <a:pt x="17788" y="3743"/>
                  <a:pt x="17780" y="3758"/>
                </a:cubicBezTo>
                <a:cubicBezTo>
                  <a:pt x="17768" y="3795"/>
                  <a:pt x="17805" y="3807"/>
                  <a:pt x="17842" y="3807"/>
                </a:cubicBezTo>
                <a:cubicBezTo>
                  <a:pt x="17859" y="3804"/>
                  <a:pt x="17874" y="3803"/>
                  <a:pt x="17889" y="3803"/>
                </a:cubicBezTo>
                <a:cubicBezTo>
                  <a:pt x="17930" y="3803"/>
                  <a:pt x="17966" y="3814"/>
                  <a:pt x="18002" y="3832"/>
                </a:cubicBezTo>
                <a:cubicBezTo>
                  <a:pt x="18051" y="3857"/>
                  <a:pt x="18088" y="3869"/>
                  <a:pt x="18138" y="3894"/>
                </a:cubicBezTo>
                <a:cubicBezTo>
                  <a:pt x="18175" y="3894"/>
                  <a:pt x="18125" y="3918"/>
                  <a:pt x="18162" y="3931"/>
                </a:cubicBezTo>
                <a:cubicBezTo>
                  <a:pt x="18182" y="3931"/>
                  <a:pt x="18186" y="3915"/>
                  <a:pt x="18212" y="3915"/>
                </a:cubicBezTo>
                <a:cubicBezTo>
                  <a:pt x="18219" y="3915"/>
                  <a:pt x="18226" y="3916"/>
                  <a:pt x="18236" y="3918"/>
                </a:cubicBezTo>
                <a:cubicBezTo>
                  <a:pt x="18282" y="3930"/>
                  <a:pt x="18350" y="4006"/>
                  <a:pt x="18389" y="4006"/>
                </a:cubicBezTo>
                <a:cubicBezTo>
                  <a:pt x="18391" y="4006"/>
                  <a:pt x="18394" y="4005"/>
                  <a:pt x="18396" y="4005"/>
                </a:cubicBezTo>
                <a:cubicBezTo>
                  <a:pt x="18421" y="3980"/>
                  <a:pt x="18372" y="3955"/>
                  <a:pt x="18446" y="3955"/>
                </a:cubicBezTo>
                <a:cubicBezTo>
                  <a:pt x="18456" y="3953"/>
                  <a:pt x="18466" y="3953"/>
                  <a:pt x="18477" y="3953"/>
                </a:cubicBezTo>
                <a:cubicBezTo>
                  <a:pt x="18504" y="3953"/>
                  <a:pt x="18532" y="3957"/>
                  <a:pt x="18552" y="3957"/>
                </a:cubicBezTo>
                <a:cubicBezTo>
                  <a:pt x="18573" y="3957"/>
                  <a:pt x="18587" y="3952"/>
                  <a:pt x="18581" y="3931"/>
                </a:cubicBezTo>
                <a:cubicBezTo>
                  <a:pt x="18569" y="3881"/>
                  <a:pt x="18532" y="3869"/>
                  <a:pt x="18557" y="3820"/>
                </a:cubicBezTo>
                <a:cubicBezTo>
                  <a:pt x="18577" y="3779"/>
                  <a:pt x="18615" y="3712"/>
                  <a:pt x="18620" y="3712"/>
                </a:cubicBezTo>
                <a:lnTo>
                  <a:pt x="18620" y="3712"/>
                </a:lnTo>
                <a:cubicBezTo>
                  <a:pt x="18621" y="3712"/>
                  <a:pt x="18620" y="3715"/>
                  <a:pt x="18618" y="3721"/>
                </a:cubicBezTo>
                <a:cubicBezTo>
                  <a:pt x="18608" y="3752"/>
                  <a:pt x="18737" y="3801"/>
                  <a:pt x="18822" y="3801"/>
                </a:cubicBezTo>
                <a:cubicBezTo>
                  <a:pt x="18838" y="3801"/>
                  <a:pt x="18853" y="3799"/>
                  <a:pt x="18865" y="3795"/>
                </a:cubicBezTo>
                <a:cubicBezTo>
                  <a:pt x="18939" y="3770"/>
                  <a:pt x="19037" y="3721"/>
                  <a:pt x="19049" y="3647"/>
                </a:cubicBezTo>
                <a:cubicBezTo>
                  <a:pt x="19062" y="3573"/>
                  <a:pt x="19222" y="3462"/>
                  <a:pt x="19234" y="3401"/>
                </a:cubicBezTo>
                <a:cubicBezTo>
                  <a:pt x="19259" y="3339"/>
                  <a:pt x="19247" y="3278"/>
                  <a:pt x="19197" y="3228"/>
                </a:cubicBezTo>
                <a:cubicBezTo>
                  <a:pt x="19185" y="3216"/>
                  <a:pt x="19166" y="3212"/>
                  <a:pt x="19141" y="3212"/>
                </a:cubicBezTo>
                <a:cubicBezTo>
                  <a:pt x="19092" y="3212"/>
                  <a:pt x="19021" y="3228"/>
                  <a:pt x="18939" y="3228"/>
                </a:cubicBezTo>
                <a:cubicBezTo>
                  <a:pt x="18815" y="3216"/>
                  <a:pt x="18705" y="3142"/>
                  <a:pt x="18631" y="3056"/>
                </a:cubicBezTo>
                <a:cubicBezTo>
                  <a:pt x="18594" y="3007"/>
                  <a:pt x="18544" y="2970"/>
                  <a:pt x="18495" y="2957"/>
                </a:cubicBezTo>
                <a:cubicBezTo>
                  <a:pt x="18452" y="2945"/>
                  <a:pt x="18378" y="2945"/>
                  <a:pt x="18321" y="2945"/>
                </a:cubicBezTo>
                <a:cubicBezTo>
                  <a:pt x="18264" y="2945"/>
                  <a:pt x="18224" y="2945"/>
                  <a:pt x="18249" y="2933"/>
                </a:cubicBezTo>
                <a:cubicBezTo>
                  <a:pt x="18265" y="2920"/>
                  <a:pt x="18292" y="2916"/>
                  <a:pt x="18324" y="2916"/>
                </a:cubicBezTo>
                <a:cubicBezTo>
                  <a:pt x="18388" y="2916"/>
                  <a:pt x="18470" y="2933"/>
                  <a:pt x="18520" y="2933"/>
                </a:cubicBezTo>
                <a:cubicBezTo>
                  <a:pt x="18581" y="2933"/>
                  <a:pt x="18532" y="2908"/>
                  <a:pt x="18594" y="2908"/>
                </a:cubicBezTo>
                <a:cubicBezTo>
                  <a:pt x="18626" y="2908"/>
                  <a:pt x="18642" y="2903"/>
                  <a:pt x="18655" y="2903"/>
                </a:cubicBezTo>
                <a:cubicBezTo>
                  <a:pt x="18671" y="2903"/>
                  <a:pt x="18683" y="2911"/>
                  <a:pt x="18717" y="2945"/>
                </a:cubicBezTo>
                <a:cubicBezTo>
                  <a:pt x="18815" y="3019"/>
                  <a:pt x="18914" y="3093"/>
                  <a:pt x="19025" y="3154"/>
                </a:cubicBezTo>
                <a:cubicBezTo>
                  <a:pt x="19057" y="3162"/>
                  <a:pt x="19103" y="3196"/>
                  <a:pt x="19156" y="3196"/>
                </a:cubicBezTo>
                <a:cubicBezTo>
                  <a:pt x="19185" y="3196"/>
                  <a:pt x="19216" y="3185"/>
                  <a:pt x="19247" y="3154"/>
                </a:cubicBezTo>
                <a:cubicBezTo>
                  <a:pt x="19321" y="3093"/>
                  <a:pt x="19382" y="3019"/>
                  <a:pt x="19431" y="2933"/>
                </a:cubicBezTo>
                <a:cubicBezTo>
                  <a:pt x="19444" y="2896"/>
                  <a:pt x="19518" y="2846"/>
                  <a:pt x="19493" y="2822"/>
                </a:cubicBezTo>
                <a:cubicBezTo>
                  <a:pt x="19481" y="2797"/>
                  <a:pt x="19370" y="2785"/>
                  <a:pt x="19345" y="2735"/>
                </a:cubicBezTo>
                <a:cubicBezTo>
                  <a:pt x="19333" y="2686"/>
                  <a:pt x="19358" y="2637"/>
                  <a:pt x="19407" y="2637"/>
                </a:cubicBezTo>
                <a:cubicBezTo>
                  <a:pt x="19424" y="2635"/>
                  <a:pt x="19441" y="2634"/>
                  <a:pt x="19459" y="2634"/>
                </a:cubicBezTo>
                <a:cubicBezTo>
                  <a:pt x="19543" y="2634"/>
                  <a:pt x="19633" y="2658"/>
                  <a:pt x="19715" y="2698"/>
                </a:cubicBezTo>
                <a:cubicBezTo>
                  <a:pt x="19758" y="2734"/>
                  <a:pt x="19784" y="2754"/>
                  <a:pt x="19811" y="2754"/>
                </a:cubicBezTo>
                <a:cubicBezTo>
                  <a:pt x="19830" y="2754"/>
                  <a:pt x="19849" y="2744"/>
                  <a:pt x="19875" y="2723"/>
                </a:cubicBezTo>
                <a:cubicBezTo>
                  <a:pt x="19912" y="2705"/>
                  <a:pt x="19918" y="2699"/>
                  <a:pt x="19918" y="2698"/>
                </a:cubicBezTo>
                <a:lnTo>
                  <a:pt x="19918" y="2698"/>
                </a:lnTo>
                <a:cubicBezTo>
                  <a:pt x="19918" y="2699"/>
                  <a:pt x="19912" y="2705"/>
                  <a:pt x="19924" y="2711"/>
                </a:cubicBezTo>
                <a:cubicBezTo>
                  <a:pt x="19930" y="2722"/>
                  <a:pt x="19948" y="2728"/>
                  <a:pt x="19965" y="2728"/>
                </a:cubicBezTo>
                <a:cubicBezTo>
                  <a:pt x="19986" y="2728"/>
                  <a:pt x="20005" y="2719"/>
                  <a:pt x="19998" y="2698"/>
                </a:cubicBezTo>
                <a:cubicBezTo>
                  <a:pt x="19998" y="2649"/>
                  <a:pt x="19998" y="2625"/>
                  <a:pt x="19924" y="2563"/>
                </a:cubicBezTo>
                <a:cubicBezTo>
                  <a:pt x="19863" y="2526"/>
                  <a:pt x="19801" y="2489"/>
                  <a:pt x="19715" y="2477"/>
                </a:cubicBezTo>
                <a:cubicBezTo>
                  <a:pt x="19690" y="2477"/>
                  <a:pt x="19764" y="2440"/>
                  <a:pt x="19789" y="2427"/>
                </a:cubicBezTo>
                <a:cubicBezTo>
                  <a:pt x="19791" y="2426"/>
                  <a:pt x="19795" y="2425"/>
                  <a:pt x="19799" y="2425"/>
                </a:cubicBezTo>
                <a:cubicBezTo>
                  <a:pt x="19831" y="2425"/>
                  <a:pt x="19904" y="2468"/>
                  <a:pt x="19937" y="2501"/>
                </a:cubicBezTo>
                <a:cubicBezTo>
                  <a:pt x="19974" y="2538"/>
                  <a:pt x="20023" y="2501"/>
                  <a:pt x="20023" y="2551"/>
                </a:cubicBezTo>
                <a:cubicBezTo>
                  <a:pt x="20023" y="2612"/>
                  <a:pt x="20060" y="2637"/>
                  <a:pt x="20109" y="2674"/>
                </a:cubicBezTo>
                <a:cubicBezTo>
                  <a:pt x="20158" y="2703"/>
                  <a:pt x="20221" y="2763"/>
                  <a:pt x="20228" y="2763"/>
                </a:cubicBezTo>
                <a:cubicBezTo>
                  <a:pt x="20230" y="2763"/>
                  <a:pt x="20228" y="2758"/>
                  <a:pt x="20220" y="2748"/>
                </a:cubicBezTo>
                <a:cubicBezTo>
                  <a:pt x="20195" y="2686"/>
                  <a:pt x="20171" y="2711"/>
                  <a:pt x="20245" y="2649"/>
                </a:cubicBezTo>
                <a:cubicBezTo>
                  <a:pt x="20306" y="2588"/>
                  <a:pt x="20429" y="2526"/>
                  <a:pt x="20466" y="2464"/>
                </a:cubicBezTo>
                <a:cubicBezTo>
                  <a:pt x="20491" y="2403"/>
                  <a:pt x="20540" y="2378"/>
                  <a:pt x="20590" y="2317"/>
                </a:cubicBezTo>
                <a:cubicBezTo>
                  <a:pt x="20627" y="2243"/>
                  <a:pt x="20614" y="2144"/>
                  <a:pt x="20577" y="2119"/>
                </a:cubicBezTo>
                <a:cubicBezTo>
                  <a:pt x="20503" y="2082"/>
                  <a:pt x="20454" y="2021"/>
                  <a:pt x="20417" y="1947"/>
                </a:cubicBezTo>
                <a:cubicBezTo>
                  <a:pt x="20417" y="1873"/>
                  <a:pt x="20393" y="1824"/>
                  <a:pt x="20343" y="1774"/>
                </a:cubicBezTo>
                <a:cubicBezTo>
                  <a:pt x="20306" y="1713"/>
                  <a:pt x="20282" y="1700"/>
                  <a:pt x="20331" y="1700"/>
                </a:cubicBezTo>
                <a:cubicBezTo>
                  <a:pt x="20393" y="1700"/>
                  <a:pt x="20614" y="1676"/>
                  <a:pt x="20614" y="1627"/>
                </a:cubicBezTo>
                <a:cubicBezTo>
                  <a:pt x="20627" y="1577"/>
                  <a:pt x="20651" y="1577"/>
                  <a:pt x="20553" y="1540"/>
                </a:cubicBezTo>
                <a:cubicBezTo>
                  <a:pt x="20466" y="1503"/>
                  <a:pt x="20454" y="1503"/>
                  <a:pt x="20528" y="1454"/>
                </a:cubicBezTo>
                <a:cubicBezTo>
                  <a:pt x="20590" y="1405"/>
                  <a:pt x="20651" y="1405"/>
                  <a:pt x="20602" y="1380"/>
                </a:cubicBezTo>
                <a:cubicBezTo>
                  <a:pt x="20553" y="1355"/>
                  <a:pt x="20491" y="1343"/>
                  <a:pt x="20442" y="1343"/>
                </a:cubicBezTo>
                <a:cubicBezTo>
                  <a:pt x="20368" y="1343"/>
                  <a:pt x="20356" y="1245"/>
                  <a:pt x="20282" y="1220"/>
                </a:cubicBezTo>
                <a:cubicBezTo>
                  <a:pt x="20208" y="1208"/>
                  <a:pt x="20134" y="1183"/>
                  <a:pt x="20208" y="1158"/>
                </a:cubicBezTo>
                <a:cubicBezTo>
                  <a:pt x="20282" y="1134"/>
                  <a:pt x="20405" y="1121"/>
                  <a:pt x="20282" y="1121"/>
                </a:cubicBezTo>
                <a:cubicBezTo>
                  <a:pt x="20171" y="1121"/>
                  <a:pt x="20060" y="1097"/>
                  <a:pt x="19961" y="1072"/>
                </a:cubicBezTo>
                <a:cubicBezTo>
                  <a:pt x="19918" y="1058"/>
                  <a:pt x="19870" y="1052"/>
                  <a:pt x="19824" y="1052"/>
                </a:cubicBezTo>
                <a:cubicBezTo>
                  <a:pt x="19791" y="1052"/>
                  <a:pt x="19758" y="1055"/>
                  <a:pt x="19727" y="1060"/>
                </a:cubicBezTo>
                <a:cubicBezTo>
                  <a:pt x="19703" y="1060"/>
                  <a:pt x="19678" y="1023"/>
                  <a:pt x="19641" y="1023"/>
                </a:cubicBezTo>
                <a:cubicBezTo>
                  <a:pt x="19592" y="1035"/>
                  <a:pt x="19653" y="1023"/>
                  <a:pt x="19666" y="1084"/>
                </a:cubicBezTo>
                <a:cubicBezTo>
                  <a:pt x="19666" y="1134"/>
                  <a:pt x="19616" y="1195"/>
                  <a:pt x="19629" y="1257"/>
                </a:cubicBezTo>
                <a:cubicBezTo>
                  <a:pt x="19641" y="1306"/>
                  <a:pt x="19690" y="1306"/>
                  <a:pt x="19764" y="1380"/>
                </a:cubicBezTo>
                <a:cubicBezTo>
                  <a:pt x="19850" y="1454"/>
                  <a:pt x="19863" y="1454"/>
                  <a:pt x="19826" y="1466"/>
                </a:cubicBezTo>
                <a:cubicBezTo>
                  <a:pt x="19776" y="1466"/>
                  <a:pt x="19690" y="1503"/>
                  <a:pt x="19727" y="1503"/>
                </a:cubicBezTo>
                <a:cubicBezTo>
                  <a:pt x="19764" y="1516"/>
                  <a:pt x="19850" y="1553"/>
                  <a:pt x="19764" y="1565"/>
                </a:cubicBezTo>
                <a:cubicBezTo>
                  <a:pt x="19678" y="1565"/>
                  <a:pt x="19641" y="1565"/>
                  <a:pt x="19604" y="1663"/>
                </a:cubicBezTo>
                <a:cubicBezTo>
                  <a:pt x="19592" y="1774"/>
                  <a:pt x="19555" y="1885"/>
                  <a:pt x="19505" y="1996"/>
                </a:cubicBezTo>
                <a:cubicBezTo>
                  <a:pt x="19456" y="2045"/>
                  <a:pt x="19431" y="2119"/>
                  <a:pt x="19419" y="2193"/>
                </a:cubicBezTo>
                <a:cubicBezTo>
                  <a:pt x="19419" y="2255"/>
                  <a:pt x="19407" y="2206"/>
                  <a:pt x="19333" y="2255"/>
                </a:cubicBezTo>
                <a:cubicBezTo>
                  <a:pt x="19268" y="2298"/>
                  <a:pt x="19241" y="2370"/>
                  <a:pt x="19219" y="2370"/>
                </a:cubicBezTo>
                <a:cubicBezTo>
                  <a:pt x="19216" y="2370"/>
                  <a:pt x="19213" y="2369"/>
                  <a:pt x="19210" y="2366"/>
                </a:cubicBezTo>
                <a:cubicBezTo>
                  <a:pt x="19185" y="2341"/>
                  <a:pt x="19185" y="2267"/>
                  <a:pt x="19136" y="2193"/>
                </a:cubicBezTo>
                <a:cubicBezTo>
                  <a:pt x="19074" y="2119"/>
                  <a:pt x="18963" y="2058"/>
                  <a:pt x="18963" y="1972"/>
                </a:cubicBezTo>
                <a:cubicBezTo>
                  <a:pt x="18963" y="1885"/>
                  <a:pt x="18976" y="1774"/>
                  <a:pt x="19013" y="1774"/>
                </a:cubicBezTo>
                <a:cubicBezTo>
                  <a:pt x="19031" y="1774"/>
                  <a:pt x="19059" y="1784"/>
                  <a:pt x="19079" y="1784"/>
                </a:cubicBezTo>
                <a:cubicBezTo>
                  <a:pt x="19099" y="1784"/>
                  <a:pt x="19111" y="1774"/>
                  <a:pt x="19099" y="1737"/>
                </a:cubicBezTo>
                <a:cubicBezTo>
                  <a:pt x="19086" y="1663"/>
                  <a:pt x="19086" y="1614"/>
                  <a:pt x="19062" y="1565"/>
                </a:cubicBezTo>
                <a:cubicBezTo>
                  <a:pt x="19000" y="1479"/>
                  <a:pt x="18914" y="1392"/>
                  <a:pt x="18815" y="1331"/>
                </a:cubicBezTo>
                <a:cubicBezTo>
                  <a:pt x="18807" y="1329"/>
                  <a:pt x="18800" y="1328"/>
                  <a:pt x="18792" y="1328"/>
                </a:cubicBezTo>
                <a:cubicBezTo>
                  <a:pt x="18741" y="1328"/>
                  <a:pt x="18700" y="1363"/>
                  <a:pt x="18668" y="1417"/>
                </a:cubicBezTo>
                <a:cubicBezTo>
                  <a:pt x="18631" y="1466"/>
                  <a:pt x="18655" y="1663"/>
                  <a:pt x="18618" y="1688"/>
                </a:cubicBezTo>
                <a:cubicBezTo>
                  <a:pt x="18608" y="1704"/>
                  <a:pt x="18580" y="1710"/>
                  <a:pt x="18551" y="1710"/>
                </a:cubicBezTo>
                <a:cubicBezTo>
                  <a:pt x="18510" y="1710"/>
                  <a:pt x="18465" y="1697"/>
                  <a:pt x="18458" y="1676"/>
                </a:cubicBezTo>
                <a:cubicBezTo>
                  <a:pt x="18446" y="1577"/>
                  <a:pt x="18421" y="1479"/>
                  <a:pt x="18384" y="1392"/>
                </a:cubicBezTo>
                <a:cubicBezTo>
                  <a:pt x="18347" y="1355"/>
                  <a:pt x="18286" y="1318"/>
                  <a:pt x="18323" y="1306"/>
                </a:cubicBezTo>
                <a:cubicBezTo>
                  <a:pt x="18335" y="1300"/>
                  <a:pt x="18347" y="1297"/>
                  <a:pt x="18360" y="1297"/>
                </a:cubicBezTo>
                <a:cubicBezTo>
                  <a:pt x="18372" y="1297"/>
                  <a:pt x="18384" y="1300"/>
                  <a:pt x="18396" y="1306"/>
                </a:cubicBezTo>
                <a:cubicBezTo>
                  <a:pt x="18416" y="1306"/>
                  <a:pt x="18428" y="1338"/>
                  <a:pt x="18451" y="1338"/>
                </a:cubicBezTo>
                <a:cubicBezTo>
                  <a:pt x="18457" y="1338"/>
                  <a:pt x="18463" y="1336"/>
                  <a:pt x="18470" y="1331"/>
                </a:cubicBezTo>
                <a:cubicBezTo>
                  <a:pt x="18495" y="1306"/>
                  <a:pt x="18532" y="1306"/>
                  <a:pt x="18495" y="1269"/>
                </a:cubicBezTo>
                <a:cubicBezTo>
                  <a:pt x="18463" y="1226"/>
                  <a:pt x="18477" y="1193"/>
                  <a:pt x="18457" y="1193"/>
                </a:cubicBezTo>
                <a:cubicBezTo>
                  <a:pt x="18454" y="1193"/>
                  <a:pt x="18451" y="1194"/>
                  <a:pt x="18446" y="1195"/>
                </a:cubicBezTo>
                <a:cubicBezTo>
                  <a:pt x="18416" y="1195"/>
                  <a:pt x="18402" y="1243"/>
                  <a:pt x="18379" y="1243"/>
                </a:cubicBezTo>
                <a:cubicBezTo>
                  <a:pt x="18373" y="1243"/>
                  <a:pt x="18367" y="1240"/>
                  <a:pt x="18360" y="1232"/>
                </a:cubicBezTo>
                <a:cubicBezTo>
                  <a:pt x="18337" y="1199"/>
                  <a:pt x="18296" y="1156"/>
                  <a:pt x="18261" y="1156"/>
                </a:cubicBezTo>
                <a:cubicBezTo>
                  <a:pt x="18257" y="1156"/>
                  <a:pt x="18253" y="1157"/>
                  <a:pt x="18249" y="1158"/>
                </a:cubicBezTo>
                <a:cubicBezTo>
                  <a:pt x="18223" y="1167"/>
                  <a:pt x="18204" y="1187"/>
                  <a:pt x="18178" y="1187"/>
                </a:cubicBezTo>
                <a:cubicBezTo>
                  <a:pt x="18166" y="1187"/>
                  <a:pt x="18153" y="1182"/>
                  <a:pt x="18138" y="1171"/>
                </a:cubicBezTo>
                <a:cubicBezTo>
                  <a:pt x="18088" y="1134"/>
                  <a:pt x="18064" y="1109"/>
                  <a:pt x="18027" y="1109"/>
                </a:cubicBezTo>
                <a:cubicBezTo>
                  <a:pt x="18025" y="1110"/>
                  <a:pt x="18023" y="1110"/>
                  <a:pt x="18022" y="1110"/>
                </a:cubicBezTo>
                <a:cubicBezTo>
                  <a:pt x="17997" y="1110"/>
                  <a:pt x="18063" y="1010"/>
                  <a:pt x="18051" y="998"/>
                </a:cubicBezTo>
                <a:cubicBezTo>
                  <a:pt x="18027" y="998"/>
                  <a:pt x="18064" y="998"/>
                  <a:pt x="18088" y="986"/>
                </a:cubicBezTo>
                <a:cubicBezTo>
                  <a:pt x="18113" y="961"/>
                  <a:pt x="18088" y="924"/>
                  <a:pt x="18113" y="900"/>
                </a:cubicBezTo>
                <a:cubicBezTo>
                  <a:pt x="18122" y="890"/>
                  <a:pt x="18133" y="888"/>
                  <a:pt x="18144" y="888"/>
                </a:cubicBezTo>
                <a:cubicBezTo>
                  <a:pt x="18155" y="888"/>
                  <a:pt x="18167" y="891"/>
                  <a:pt x="18175" y="891"/>
                </a:cubicBezTo>
                <a:cubicBezTo>
                  <a:pt x="18180" y="891"/>
                  <a:pt x="18184" y="890"/>
                  <a:pt x="18187" y="887"/>
                </a:cubicBezTo>
                <a:cubicBezTo>
                  <a:pt x="18212" y="863"/>
                  <a:pt x="18138" y="838"/>
                  <a:pt x="18113" y="801"/>
                </a:cubicBezTo>
                <a:cubicBezTo>
                  <a:pt x="18101" y="752"/>
                  <a:pt x="18088" y="715"/>
                  <a:pt x="18076" y="665"/>
                </a:cubicBezTo>
                <a:cubicBezTo>
                  <a:pt x="18064" y="641"/>
                  <a:pt x="18039" y="641"/>
                  <a:pt x="18002" y="616"/>
                </a:cubicBezTo>
                <a:cubicBezTo>
                  <a:pt x="17965" y="592"/>
                  <a:pt x="17953" y="542"/>
                  <a:pt x="17916" y="542"/>
                </a:cubicBezTo>
                <a:cubicBezTo>
                  <a:pt x="17879" y="542"/>
                  <a:pt x="17904" y="407"/>
                  <a:pt x="17879" y="345"/>
                </a:cubicBezTo>
                <a:cubicBezTo>
                  <a:pt x="17854" y="296"/>
                  <a:pt x="17817" y="247"/>
                  <a:pt x="17780" y="210"/>
                </a:cubicBezTo>
                <a:cubicBezTo>
                  <a:pt x="17743" y="160"/>
                  <a:pt x="17756" y="99"/>
                  <a:pt x="17670" y="86"/>
                </a:cubicBezTo>
                <a:cubicBezTo>
                  <a:pt x="17583" y="62"/>
                  <a:pt x="17509" y="86"/>
                  <a:pt x="17497" y="49"/>
                </a:cubicBezTo>
                <a:cubicBezTo>
                  <a:pt x="17485" y="12"/>
                  <a:pt x="17497" y="0"/>
                  <a:pt x="1746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349;p56">
            <a:extLst>
              <a:ext uri="{FF2B5EF4-FFF2-40B4-BE49-F238E27FC236}">
                <a16:creationId xmlns:a16="http://schemas.microsoft.com/office/drawing/2014/main" id="{CE6FFB53-BE90-4BE2-84BC-D3356D35A519}"/>
              </a:ext>
            </a:extLst>
          </p:cNvPr>
          <p:cNvSpPr/>
          <p:nvPr/>
        </p:nvSpPr>
        <p:spPr>
          <a:xfrm>
            <a:off x="5117366" y="2763260"/>
            <a:ext cx="191398" cy="87554"/>
          </a:xfrm>
          <a:custGeom>
            <a:avLst/>
            <a:gdLst/>
            <a:ahLst/>
            <a:cxnLst/>
            <a:rect l="l" t="t" r="r" b="b"/>
            <a:pathLst>
              <a:path w="1504" h="685" extrusionOk="0">
                <a:moveTo>
                  <a:pt x="371" y="0"/>
                </a:moveTo>
                <a:cubicBezTo>
                  <a:pt x="333" y="0"/>
                  <a:pt x="299" y="21"/>
                  <a:pt x="283" y="52"/>
                </a:cubicBezTo>
                <a:cubicBezTo>
                  <a:pt x="271" y="76"/>
                  <a:pt x="283" y="113"/>
                  <a:pt x="333" y="138"/>
                </a:cubicBezTo>
                <a:cubicBezTo>
                  <a:pt x="382" y="163"/>
                  <a:pt x="382" y="212"/>
                  <a:pt x="407" y="261"/>
                </a:cubicBezTo>
                <a:cubicBezTo>
                  <a:pt x="419" y="298"/>
                  <a:pt x="481" y="372"/>
                  <a:pt x="493" y="409"/>
                </a:cubicBezTo>
                <a:cubicBezTo>
                  <a:pt x="505" y="446"/>
                  <a:pt x="456" y="495"/>
                  <a:pt x="407" y="495"/>
                </a:cubicBezTo>
                <a:cubicBezTo>
                  <a:pt x="397" y="498"/>
                  <a:pt x="386" y="499"/>
                  <a:pt x="375" y="499"/>
                </a:cubicBezTo>
                <a:cubicBezTo>
                  <a:pt x="328" y="499"/>
                  <a:pt x="276" y="481"/>
                  <a:pt x="296" y="471"/>
                </a:cubicBezTo>
                <a:cubicBezTo>
                  <a:pt x="320" y="471"/>
                  <a:pt x="308" y="409"/>
                  <a:pt x="246" y="409"/>
                </a:cubicBezTo>
                <a:cubicBezTo>
                  <a:pt x="197" y="409"/>
                  <a:pt x="160" y="446"/>
                  <a:pt x="86" y="446"/>
                </a:cubicBezTo>
                <a:cubicBezTo>
                  <a:pt x="0" y="446"/>
                  <a:pt x="49" y="520"/>
                  <a:pt x="49" y="520"/>
                </a:cubicBezTo>
                <a:cubicBezTo>
                  <a:pt x="49" y="520"/>
                  <a:pt x="101" y="563"/>
                  <a:pt x="139" y="563"/>
                </a:cubicBezTo>
                <a:cubicBezTo>
                  <a:pt x="147" y="563"/>
                  <a:pt x="154" y="561"/>
                  <a:pt x="160" y="557"/>
                </a:cubicBezTo>
                <a:cubicBezTo>
                  <a:pt x="166" y="553"/>
                  <a:pt x="177" y="552"/>
                  <a:pt x="194" y="552"/>
                </a:cubicBezTo>
                <a:cubicBezTo>
                  <a:pt x="257" y="552"/>
                  <a:pt x="391" y="574"/>
                  <a:pt x="502" y="574"/>
                </a:cubicBezTo>
                <a:cubicBezTo>
                  <a:pt x="551" y="574"/>
                  <a:pt x="596" y="570"/>
                  <a:pt x="628" y="557"/>
                </a:cubicBezTo>
                <a:lnTo>
                  <a:pt x="653" y="557"/>
                </a:lnTo>
                <a:cubicBezTo>
                  <a:pt x="678" y="569"/>
                  <a:pt x="678" y="655"/>
                  <a:pt x="715" y="680"/>
                </a:cubicBezTo>
                <a:cubicBezTo>
                  <a:pt x="718" y="683"/>
                  <a:pt x="721" y="685"/>
                  <a:pt x="725" y="685"/>
                </a:cubicBezTo>
                <a:cubicBezTo>
                  <a:pt x="749" y="685"/>
                  <a:pt x="778" y="619"/>
                  <a:pt x="789" y="545"/>
                </a:cubicBezTo>
                <a:cubicBezTo>
                  <a:pt x="798" y="489"/>
                  <a:pt x="890" y="482"/>
                  <a:pt x="951" y="482"/>
                </a:cubicBezTo>
                <a:cubicBezTo>
                  <a:pt x="972" y="482"/>
                  <a:pt x="989" y="483"/>
                  <a:pt x="998" y="483"/>
                </a:cubicBezTo>
                <a:cubicBezTo>
                  <a:pt x="1047" y="483"/>
                  <a:pt x="1097" y="508"/>
                  <a:pt x="1158" y="520"/>
                </a:cubicBezTo>
                <a:cubicBezTo>
                  <a:pt x="1195" y="520"/>
                  <a:pt x="1228" y="507"/>
                  <a:pt x="1261" y="507"/>
                </a:cubicBezTo>
                <a:cubicBezTo>
                  <a:pt x="1283" y="507"/>
                  <a:pt x="1306" y="512"/>
                  <a:pt x="1331" y="532"/>
                </a:cubicBezTo>
                <a:cubicBezTo>
                  <a:pt x="1348" y="546"/>
                  <a:pt x="1360" y="552"/>
                  <a:pt x="1369" y="552"/>
                </a:cubicBezTo>
                <a:cubicBezTo>
                  <a:pt x="1391" y="552"/>
                  <a:pt x="1398" y="515"/>
                  <a:pt x="1442" y="471"/>
                </a:cubicBezTo>
                <a:cubicBezTo>
                  <a:pt x="1503" y="409"/>
                  <a:pt x="1392" y="360"/>
                  <a:pt x="1306" y="347"/>
                </a:cubicBezTo>
                <a:cubicBezTo>
                  <a:pt x="1208" y="323"/>
                  <a:pt x="1121" y="212"/>
                  <a:pt x="1035" y="138"/>
                </a:cubicBezTo>
                <a:cubicBezTo>
                  <a:pt x="961" y="76"/>
                  <a:pt x="863" y="27"/>
                  <a:pt x="764" y="27"/>
                </a:cubicBezTo>
                <a:cubicBezTo>
                  <a:pt x="721" y="27"/>
                  <a:pt x="690" y="24"/>
                  <a:pt x="673" y="24"/>
                </a:cubicBezTo>
                <a:cubicBezTo>
                  <a:pt x="656" y="24"/>
                  <a:pt x="653" y="27"/>
                  <a:pt x="665" y="39"/>
                </a:cubicBezTo>
                <a:cubicBezTo>
                  <a:pt x="690" y="64"/>
                  <a:pt x="715" y="89"/>
                  <a:pt x="678" y="113"/>
                </a:cubicBezTo>
                <a:lnTo>
                  <a:pt x="628" y="113"/>
                </a:lnTo>
                <a:cubicBezTo>
                  <a:pt x="567" y="89"/>
                  <a:pt x="493" y="64"/>
                  <a:pt x="444" y="27"/>
                </a:cubicBezTo>
                <a:cubicBezTo>
                  <a:pt x="420" y="8"/>
                  <a:pt x="395" y="0"/>
                  <a:pt x="37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CCB325-B3A0-489F-9825-77F293F67EE7}"/>
              </a:ext>
            </a:extLst>
          </p:cNvPr>
          <p:cNvGrpSpPr/>
          <p:nvPr/>
        </p:nvGrpSpPr>
        <p:grpSpPr>
          <a:xfrm>
            <a:off x="4775060" y="4039960"/>
            <a:ext cx="251790" cy="366041"/>
            <a:chOff x="5139530" y="4007231"/>
            <a:chExt cx="234944" cy="361973"/>
          </a:xfrm>
        </p:grpSpPr>
        <p:sp>
          <p:nvSpPr>
            <p:cNvPr id="406" name="Google Shape;1430;p56">
              <a:extLst>
                <a:ext uri="{FF2B5EF4-FFF2-40B4-BE49-F238E27FC236}">
                  <a16:creationId xmlns:a16="http://schemas.microsoft.com/office/drawing/2014/main" id="{FEB7EC8E-F469-4121-88F9-88F576B0E382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1434;p56">
              <a:extLst>
                <a:ext uri="{FF2B5EF4-FFF2-40B4-BE49-F238E27FC236}">
                  <a16:creationId xmlns:a16="http://schemas.microsoft.com/office/drawing/2014/main" id="{C6ADDEBD-63D8-4F4D-8514-0A2923A12567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435;p56">
              <a:extLst>
                <a:ext uri="{FF2B5EF4-FFF2-40B4-BE49-F238E27FC236}">
                  <a16:creationId xmlns:a16="http://schemas.microsoft.com/office/drawing/2014/main" id="{D19D2B17-3A44-462A-B53D-6EEDAF63D8D2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A1835B0B-C331-4157-95B1-19D29AC3A0A4}"/>
              </a:ext>
            </a:extLst>
          </p:cNvPr>
          <p:cNvGrpSpPr/>
          <p:nvPr/>
        </p:nvGrpSpPr>
        <p:grpSpPr>
          <a:xfrm>
            <a:off x="4956154" y="3881935"/>
            <a:ext cx="251790" cy="366041"/>
            <a:chOff x="5139530" y="4007231"/>
            <a:chExt cx="234944" cy="361973"/>
          </a:xfrm>
        </p:grpSpPr>
        <p:sp>
          <p:nvSpPr>
            <p:cNvPr id="428" name="Google Shape;1430;p56">
              <a:extLst>
                <a:ext uri="{FF2B5EF4-FFF2-40B4-BE49-F238E27FC236}">
                  <a16:creationId xmlns:a16="http://schemas.microsoft.com/office/drawing/2014/main" id="{021E5F64-4F48-4C96-915A-4A460CF3E199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1434;p56">
              <a:extLst>
                <a:ext uri="{FF2B5EF4-FFF2-40B4-BE49-F238E27FC236}">
                  <a16:creationId xmlns:a16="http://schemas.microsoft.com/office/drawing/2014/main" id="{D0F73453-F91C-4CEA-9FF7-16ED8931D2A4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435;p56">
              <a:extLst>
                <a:ext uri="{FF2B5EF4-FFF2-40B4-BE49-F238E27FC236}">
                  <a16:creationId xmlns:a16="http://schemas.microsoft.com/office/drawing/2014/main" id="{2CAB3567-E447-4BE2-B2BF-A887925B3A78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rupo 434">
            <a:extLst>
              <a:ext uri="{FF2B5EF4-FFF2-40B4-BE49-F238E27FC236}">
                <a16:creationId xmlns:a16="http://schemas.microsoft.com/office/drawing/2014/main" id="{19964E4E-A438-4D5A-9CAB-F1F8D1A1C4B3}"/>
              </a:ext>
            </a:extLst>
          </p:cNvPr>
          <p:cNvGrpSpPr/>
          <p:nvPr/>
        </p:nvGrpSpPr>
        <p:grpSpPr>
          <a:xfrm>
            <a:off x="4586384" y="2433939"/>
            <a:ext cx="251790" cy="366041"/>
            <a:chOff x="5139530" y="4007231"/>
            <a:chExt cx="234944" cy="361973"/>
          </a:xfrm>
        </p:grpSpPr>
        <p:sp>
          <p:nvSpPr>
            <p:cNvPr id="436" name="Google Shape;1430;p56">
              <a:extLst>
                <a:ext uri="{FF2B5EF4-FFF2-40B4-BE49-F238E27FC236}">
                  <a16:creationId xmlns:a16="http://schemas.microsoft.com/office/drawing/2014/main" id="{F8F708E9-15AD-4C36-9320-BE842473BC69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1434;p56">
              <a:extLst>
                <a:ext uri="{FF2B5EF4-FFF2-40B4-BE49-F238E27FC236}">
                  <a16:creationId xmlns:a16="http://schemas.microsoft.com/office/drawing/2014/main" id="{EE7A95EC-77A1-4C3C-8010-FBAE68E64FFD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435;p56">
              <a:extLst>
                <a:ext uri="{FF2B5EF4-FFF2-40B4-BE49-F238E27FC236}">
                  <a16:creationId xmlns:a16="http://schemas.microsoft.com/office/drawing/2014/main" id="{D4714D82-C61C-4E40-9C96-15149F5DF6EC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65023D4D-99D8-4BD0-A4A2-981DEAFA93BE}"/>
              </a:ext>
            </a:extLst>
          </p:cNvPr>
          <p:cNvGrpSpPr/>
          <p:nvPr/>
        </p:nvGrpSpPr>
        <p:grpSpPr>
          <a:xfrm>
            <a:off x="4714166" y="2130020"/>
            <a:ext cx="251790" cy="366041"/>
            <a:chOff x="5139530" y="4007231"/>
            <a:chExt cx="234944" cy="361973"/>
          </a:xfrm>
        </p:grpSpPr>
        <p:sp>
          <p:nvSpPr>
            <p:cNvPr id="432" name="Google Shape;1430;p56">
              <a:extLst>
                <a:ext uri="{FF2B5EF4-FFF2-40B4-BE49-F238E27FC236}">
                  <a16:creationId xmlns:a16="http://schemas.microsoft.com/office/drawing/2014/main" id="{2465F559-C090-4FA8-9A78-DEFA433A6E5C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1434;p56">
              <a:extLst>
                <a:ext uri="{FF2B5EF4-FFF2-40B4-BE49-F238E27FC236}">
                  <a16:creationId xmlns:a16="http://schemas.microsoft.com/office/drawing/2014/main" id="{5C90510B-CEA9-4464-8C91-0918ACA22EDA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435;p56">
              <a:extLst>
                <a:ext uri="{FF2B5EF4-FFF2-40B4-BE49-F238E27FC236}">
                  <a16:creationId xmlns:a16="http://schemas.microsoft.com/office/drawing/2014/main" id="{26BD8639-F9BA-4151-917E-6F3ED1AEC9FC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0C8C3D51-A202-47E3-BDB1-21154D8C7681}"/>
              </a:ext>
            </a:extLst>
          </p:cNvPr>
          <p:cNvGrpSpPr/>
          <p:nvPr/>
        </p:nvGrpSpPr>
        <p:grpSpPr>
          <a:xfrm>
            <a:off x="4932747" y="2078749"/>
            <a:ext cx="251790" cy="366041"/>
            <a:chOff x="5139530" y="4007231"/>
            <a:chExt cx="234944" cy="361973"/>
          </a:xfrm>
        </p:grpSpPr>
        <p:sp>
          <p:nvSpPr>
            <p:cNvPr id="440" name="Google Shape;1430;p56">
              <a:extLst>
                <a:ext uri="{FF2B5EF4-FFF2-40B4-BE49-F238E27FC236}">
                  <a16:creationId xmlns:a16="http://schemas.microsoft.com/office/drawing/2014/main" id="{4E3C6435-E137-4CFD-878B-28763B965CD7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1434;p56">
              <a:extLst>
                <a:ext uri="{FF2B5EF4-FFF2-40B4-BE49-F238E27FC236}">
                  <a16:creationId xmlns:a16="http://schemas.microsoft.com/office/drawing/2014/main" id="{3443D64D-917C-4193-B685-B43C2FD3F230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435;p56">
              <a:extLst>
                <a:ext uri="{FF2B5EF4-FFF2-40B4-BE49-F238E27FC236}">
                  <a16:creationId xmlns:a16="http://schemas.microsoft.com/office/drawing/2014/main" id="{4D9E17A4-C961-4F00-86DF-1B72A86CEBA1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rupo 442">
            <a:extLst>
              <a:ext uri="{FF2B5EF4-FFF2-40B4-BE49-F238E27FC236}">
                <a16:creationId xmlns:a16="http://schemas.microsoft.com/office/drawing/2014/main" id="{1F146FCE-6EC6-4335-B8C3-D31C1EB5C217}"/>
              </a:ext>
            </a:extLst>
          </p:cNvPr>
          <p:cNvGrpSpPr/>
          <p:nvPr/>
        </p:nvGrpSpPr>
        <p:grpSpPr>
          <a:xfrm>
            <a:off x="4761328" y="2821094"/>
            <a:ext cx="251790" cy="366041"/>
            <a:chOff x="5139530" y="4007231"/>
            <a:chExt cx="234944" cy="361973"/>
          </a:xfrm>
        </p:grpSpPr>
        <p:sp>
          <p:nvSpPr>
            <p:cNvPr id="444" name="Google Shape;1430;p56">
              <a:extLst>
                <a:ext uri="{FF2B5EF4-FFF2-40B4-BE49-F238E27FC236}">
                  <a16:creationId xmlns:a16="http://schemas.microsoft.com/office/drawing/2014/main" id="{4CD07934-F0E3-434D-957D-0C7456D0C247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1434;p56">
              <a:extLst>
                <a:ext uri="{FF2B5EF4-FFF2-40B4-BE49-F238E27FC236}">
                  <a16:creationId xmlns:a16="http://schemas.microsoft.com/office/drawing/2014/main" id="{21C6394A-192E-463E-AAA4-706BEED30867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435;p56">
              <a:extLst>
                <a:ext uri="{FF2B5EF4-FFF2-40B4-BE49-F238E27FC236}">
                  <a16:creationId xmlns:a16="http://schemas.microsoft.com/office/drawing/2014/main" id="{4D027C24-59DD-44BB-99F9-B62B30E4A07B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C58FC9CA-4A72-4124-A93A-946C18D0BF33}"/>
              </a:ext>
            </a:extLst>
          </p:cNvPr>
          <p:cNvGrpSpPr/>
          <p:nvPr/>
        </p:nvGrpSpPr>
        <p:grpSpPr>
          <a:xfrm>
            <a:off x="5391303" y="2735257"/>
            <a:ext cx="251790" cy="366041"/>
            <a:chOff x="5139530" y="4007231"/>
            <a:chExt cx="234944" cy="361973"/>
          </a:xfrm>
        </p:grpSpPr>
        <p:sp>
          <p:nvSpPr>
            <p:cNvPr id="448" name="Google Shape;1430;p56">
              <a:extLst>
                <a:ext uri="{FF2B5EF4-FFF2-40B4-BE49-F238E27FC236}">
                  <a16:creationId xmlns:a16="http://schemas.microsoft.com/office/drawing/2014/main" id="{85EA9110-A2EC-4CFA-A52D-4DC9FD413BCD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1434;p56">
              <a:extLst>
                <a:ext uri="{FF2B5EF4-FFF2-40B4-BE49-F238E27FC236}">
                  <a16:creationId xmlns:a16="http://schemas.microsoft.com/office/drawing/2014/main" id="{C22A022F-2549-4088-8565-B6B643290D4B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435;p56">
              <a:extLst>
                <a:ext uri="{FF2B5EF4-FFF2-40B4-BE49-F238E27FC236}">
                  <a16:creationId xmlns:a16="http://schemas.microsoft.com/office/drawing/2014/main" id="{256A07C0-E059-4A02-8126-3B10922BF4AA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rupo 450">
            <a:extLst>
              <a:ext uri="{FF2B5EF4-FFF2-40B4-BE49-F238E27FC236}">
                <a16:creationId xmlns:a16="http://schemas.microsoft.com/office/drawing/2014/main" id="{CF9D5210-1CC0-4881-AB8C-70327059F710}"/>
              </a:ext>
            </a:extLst>
          </p:cNvPr>
          <p:cNvGrpSpPr/>
          <p:nvPr/>
        </p:nvGrpSpPr>
        <p:grpSpPr>
          <a:xfrm>
            <a:off x="5061253" y="3128372"/>
            <a:ext cx="251790" cy="366041"/>
            <a:chOff x="5139530" y="4007231"/>
            <a:chExt cx="234944" cy="361973"/>
          </a:xfrm>
        </p:grpSpPr>
        <p:sp>
          <p:nvSpPr>
            <p:cNvPr id="452" name="Google Shape;1430;p56">
              <a:extLst>
                <a:ext uri="{FF2B5EF4-FFF2-40B4-BE49-F238E27FC236}">
                  <a16:creationId xmlns:a16="http://schemas.microsoft.com/office/drawing/2014/main" id="{C3A95FA2-2718-4092-8CCB-3CAA3FAB5022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1434;p56">
              <a:extLst>
                <a:ext uri="{FF2B5EF4-FFF2-40B4-BE49-F238E27FC236}">
                  <a16:creationId xmlns:a16="http://schemas.microsoft.com/office/drawing/2014/main" id="{2C57BB86-68A2-4D0A-B62F-6796E6801765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435;p56">
              <a:extLst>
                <a:ext uri="{FF2B5EF4-FFF2-40B4-BE49-F238E27FC236}">
                  <a16:creationId xmlns:a16="http://schemas.microsoft.com/office/drawing/2014/main" id="{CF19EF7C-0059-4FE8-A357-176DFD27D462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EDE3365C-56EB-4CA6-BA96-F7BFFEA3B1EB}"/>
              </a:ext>
            </a:extLst>
          </p:cNvPr>
          <p:cNvGrpSpPr/>
          <p:nvPr/>
        </p:nvGrpSpPr>
        <p:grpSpPr>
          <a:xfrm>
            <a:off x="5258699" y="3578502"/>
            <a:ext cx="251790" cy="366041"/>
            <a:chOff x="5139530" y="4007231"/>
            <a:chExt cx="234944" cy="361973"/>
          </a:xfrm>
        </p:grpSpPr>
        <p:sp>
          <p:nvSpPr>
            <p:cNvPr id="456" name="Google Shape;1430;p56">
              <a:extLst>
                <a:ext uri="{FF2B5EF4-FFF2-40B4-BE49-F238E27FC236}">
                  <a16:creationId xmlns:a16="http://schemas.microsoft.com/office/drawing/2014/main" id="{4A03F470-2D6D-4354-B917-916FB52FE7FF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1434;p56">
              <a:extLst>
                <a:ext uri="{FF2B5EF4-FFF2-40B4-BE49-F238E27FC236}">
                  <a16:creationId xmlns:a16="http://schemas.microsoft.com/office/drawing/2014/main" id="{3C1F9365-BC98-4EA4-959F-3CA08F99A930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435;p56">
              <a:extLst>
                <a:ext uri="{FF2B5EF4-FFF2-40B4-BE49-F238E27FC236}">
                  <a16:creationId xmlns:a16="http://schemas.microsoft.com/office/drawing/2014/main" id="{0EC63A3A-F91C-46DB-96CC-9807B8ACB7FF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E3DA9399-CB54-41CB-BD79-03DE04CB21AC}"/>
              </a:ext>
            </a:extLst>
          </p:cNvPr>
          <p:cNvGrpSpPr/>
          <p:nvPr/>
        </p:nvGrpSpPr>
        <p:grpSpPr>
          <a:xfrm>
            <a:off x="5247733" y="3327511"/>
            <a:ext cx="251790" cy="366041"/>
            <a:chOff x="5139530" y="4007231"/>
            <a:chExt cx="234944" cy="361973"/>
          </a:xfrm>
        </p:grpSpPr>
        <p:sp>
          <p:nvSpPr>
            <p:cNvPr id="460" name="Google Shape;1430;p56">
              <a:extLst>
                <a:ext uri="{FF2B5EF4-FFF2-40B4-BE49-F238E27FC236}">
                  <a16:creationId xmlns:a16="http://schemas.microsoft.com/office/drawing/2014/main" id="{4D6602BD-EF71-4733-82D6-6C559085436A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1434;p56">
              <a:extLst>
                <a:ext uri="{FF2B5EF4-FFF2-40B4-BE49-F238E27FC236}">
                  <a16:creationId xmlns:a16="http://schemas.microsoft.com/office/drawing/2014/main" id="{12345735-4AE9-4B70-8DFA-09E64620ECD9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435;p56">
              <a:extLst>
                <a:ext uri="{FF2B5EF4-FFF2-40B4-BE49-F238E27FC236}">
                  <a16:creationId xmlns:a16="http://schemas.microsoft.com/office/drawing/2014/main" id="{0ADAE876-EBB4-4362-8441-9AECA829E9EE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rupo 462">
            <a:extLst>
              <a:ext uri="{FF2B5EF4-FFF2-40B4-BE49-F238E27FC236}">
                <a16:creationId xmlns:a16="http://schemas.microsoft.com/office/drawing/2014/main" id="{A13D48E0-7C33-4A28-A4E7-8088DF77D830}"/>
              </a:ext>
            </a:extLst>
          </p:cNvPr>
          <p:cNvGrpSpPr/>
          <p:nvPr/>
        </p:nvGrpSpPr>
        <p:grpSpPr>
          <a:xfrm>
            <a:off x="3809102" y="1290642"/>
            <a:ext cx="251790" cy="366041"/>
            <a:chOff x="5139530" y="4007231"/>
            <a:chExt cx="234944" cy="361973"/>
          </a:xfrm>
        </p:grpSpPr>
        <p:sp>
          <p:nvSpPr>
            <p:cNvPr id="464" name="Google Shape;1430;p56">
              <a:extLst>
                <a:ext uri="{FF2B5EF4-FFF2-40B4-BE49-F238E27FC236}">
                  <a16:creationId xmlns:a16="http://schemas.microsoft.com/office/drawing/2014/main" id="{3ADC924F-9386-45F9-A4E3-B9ECA355213C}"/>
                </a:ext>
              </a:extLst>
            </p:cNvPr>
            <p:cNvSpPr/>
            <p:nvPr/>
          </p:nvSpPr>
          <p:spPr>
            <a:xfrm>
              <a:off x="5139530" y="4007231"/>
              <a:ext cx="234944" cy="305008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1434;p56">
              <a:extLst>
                <a:ext uri="{FF2B5EF4-FFF2-40B4-BE49-F238E27FC236}">
                  <a16:creationId xmlns:a16="http://schemas.microsoft.com/office/drawing/2014/main" id="{DB6CDB7F-89A2-428D-BE89-71F46BAF744E}"/>
                </a:ext>
              </a:extLst>
            </p:cNvPr>
            <p:cNvSpPr/>
            <p:nvPr/>
          </p:nvSpPr>
          <p:spPr>
            <a:xfrm>
              <a:off x="5233256" y="4325709"/>
              <a:ext cx="33779" cy="2876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435;p56">
              <a:extLst>
                <a:ext uri="{FF2B5EF4-FFF2-40B4-BE49-F238E27FC236}">
                  <a16:creationId xmlns:a16="http://schemas.microsoft.com/office/drawing/2014/main" id="{8004F5A5-DADD-4E55-A2A2-6397E9CE5C1F}"/>
                </a:ext>
              </a:extLst>
            </p:cNvPr>
            <p:cNvSpPr/>
            <p:nvPr/>
          </p:nvSpPr>
          <p:spPr>
            <a:xfrm>
              <a:off x="5223979" y="4312183"/>
              <a:ext cx="57774" cy="5702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46DE5219-8FB1-4E48-9B99-9EB2AFD6E4CD}"/>
              </a:ext>
            </a:extLst>
          </p:cNvPr>
          <p:cNvSpPr/>
          <p:nvPr/>
        </p:nvSpPr>
        <p:spPr>
          <a:xfrm>
            <a:off x="1964849" y="-629316"/>
            <a:ext cx="4969351" cy="1545613"/>
          </a:xfrm>
          <a:prstGeom prst="rect">
            <a:avLst/>
          </a:prstGeom>
          <a:gradFill>
            <a:gsLst>
              <a:gs pos="25000">
                <a:srgbClr val="E5E5E5"/>
              </a:gs>
              <a:gs pos="0">
                <a:srgbClr val="E2E2E2"/>
              </a:gs>
              <a:gs pos="71000">
                <a:srgbClr val="E8E8E8"/>
              </a:gs>
              <a:gs pos="100000">
                <a:srgbClr val="E9E9E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1" name="Google Shape;471;p4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Universidades de Latinoamérica</a:t>
            </a:r>
            <a:endParaRPr dirty="0"/>
          </a:p>
        </p:txBody>
      </p:sp>
      <p:cxnSp>
        <p:nvCxnSpPr>
          <p:cNvPr id="469" name="Google Shape;235;p36">
            <a:extLst>
              <a:ext uri="{FF2B5EF4-FFF2-40B4-BE49-F238E27FC236}">
                <a16:creationId xmlns:a16="http://schemas.microsoft.com/office/drawing/2014/main" id="{D6665A88-838D-482F-BF1D-3CB65255DA67}"/>
              </a:ext>
            </a:extLst>
          </p:cNvPr>
          <p:cNvCxnSpPr>
            <a:cxnSpLocks/>
          </p:cNvCxnSpPr>
          <p:nvPr/>
        </p:nvCxnSpPr>
        <p:spPr>
          <a:xfrm>
            <a:off x="2882900" y="1629253"/>
            <a:ext cx="1012998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234;p36">
            <a:extLst>
              <a:ext uri="{FF2B5EF4-FFF2-40B4-BE49-F238E27FC236}">
                <a16:creationId xmlns:a16="http://schemas.microsoft.com/office/drawing/2014/main" id="{DAAF8615-9352-4CF7-AF28-8AD39D03E7B8}"/>
              </a:ext>
            </a:extLst>
          </p:cNvPr>
          <p:cNvSpPr txBox="1"/>
          <p:nvPr/>
        </p:nvSpPr>
        <p:spPr>
          <a:xfrm>
            <a:off x="2405330" y="1335212"/>
            <a:ext cx="905680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México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5" name="Google Shape;233;p36">
            <a:extLst>
              <a:ext uri="{FF2B5EF4-FFF2-40B4-BE49-F238E27FC236}">
                <a16:creationId xmlns:a16="http://schemas.microsoft.com/office/drawing/2014/main" id="{209FFF8D-7384-48C6-9BE4-D66738DD4872}"/>
              </a:ext>
            </a:extLst>
          </p:cNvPr>
          <p:cNvSpPr txBox="1"/>
          <p:nvPr/>
        </p:nvSpPr>
        <p:spPr>
          <a:xfrm>
            <a:off x="2088717" y="1598151"/>
            <a:ext cx="1805057" cy="5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UNAM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Tecnologico</a:t>
            </a: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de Monterrey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56" name="Google Shape;235;p36">
            <a:extLst>
              <a:ext uri="{FF2B5EF4-FFF2-40B4-BE49-F238E27FC236}">
                <a16:creationId xmlns:a16="http://schemas.microsoft.com/office/drawing/2014/main" id="{A48F9414-D48D-405E-95AD-BE0AAE85224B}"/>
              </a:ext>
            </a:extLst>
          </p:cNvPr>
          <p:cNvCxnSpPr>
            <a:cxnSpLocks/>
          </p:cNvCxnSpPr>
          <p:nvPr/>
        </p:nvCxnSpPr>
        <p:spPr>
          <a:xfrm>
            <a:off x="2530824" y="2440455"/>
            <a:ext cx="2269218" cy="274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234;p36">
            <a:extLst>
              <a:ext uri="{FF2B5EF4-FFF2-40B4-BE49-F238E27FC236}">
                <a16:creationId xmlns:a16="http://schemas.microsoft.com/office/drawing/2014/main" id="{BDF52512-A758-447E-AF49-41B8FC5DB151}"/>
              </a:ext>
            </a:extLst>
          </p:cNvPr>
          <p:cNvSpPr txBox="1"/>
          <p:nvPr/>
        </p:nvSpPr>
        <p:spPr>
          <a:xfrm>
            <a:off x="1935720" y="2150044"/>
            <a:ext cx="1105129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Colombia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8" name="Google Shape;233;p36">
            <a:extLst>
              <a:ext uri="{FF2B5EF4-FFF2-40B4-BE49-F238E27FC236}">
                <a16:creationId xmlns:a16="http://schemas.microsoft.com/office/drawing/2014/main" id="{3A86A385-D3E8-469C-8DED-9D4815F191BE}"/>
              </a:ext>
            </a:extLst>
          </p:cNvPr>
          <p:cNvSpPr txBox="1"/>
          <p:nvPr/>
        </p:nvSpPr>
        <p:spPr>
          <a:xfrm>
            <a:off x="1655926" y="2405949"/>
            <a:ext cx="1182694" cy="5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U. de los Andes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U. de </a:t>
            </a:r>
            <a:r>
              <a:rPr lang="es-EC" sz="90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Antioquiac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59" name="Google Shape;235;p36">
            <a:extLst>
              <a:ext uri="{FF2B5EF4-FFF2-40B4-BE49-F238E27FC236}">
                <a16:creationId xmlns:a16="http://schemas.microsoft.com/office/drawing/2014/main" id="{69AB819B-2A3F-4238-89D5-F4073BC25EDD}"/>
              </a:ext>
            </a:extLst>
          </p:cNvPr>
          <p:cNvCxnSpPr>
            <a:cxnSpLocks/>
          </p:cNvCxnSpPr>
          <p:nvPr/>
        </p:nvCxnSpPr>
        <p:spPr>
          <a:xfrm>
            <a:off x="3654358" y="2763260"/>
            <a:ext cx="1022633" cy="72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234;p36">
            <a:extLst>
              <a:ext uri="{FF2B5EF4-FFF2-40B4-BE49-F238E27FC236}">
                <a16:creationId xmlns:a16="http://schemas.microsoft.com/office/drawing/2014/main" id="{B2F59CC0-3FA8-41EB-B1A2-34BF46C19DC6}"/>
              </a:ext>
            </a:extLst>
          </p:cNvPr>
          <p:cNvSpPr txBox="1"/>
          <p:nvPr/>
        </p:nvSpPr>
        <p:spPr>
          <a:xfrm>
            <a:off x="3131637" y="2467147"/>
            <a:ext cx="1042114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Ecuador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1" name="Google Shape;233;p36">
            <a:extLst>
              <a:ext uri="{FF2B5EF4-FFF2-40B4-BE49-F238E27FC236}">
                <a16:creationId xmlns:a16="http://schemas.microsoft.com/office/drawing/2014/main" id="{27CE2553-CC0C-4922-AF54-185BD82A5004}"/>
              </a:ext>
            </a:extLst>
          </p:cNvPr>
          <p:cNvSpPr txBox="1"/>
          <p:nvPr/>
        </p:nvSpPr>
        <p:spPr>
          <a:xfrm>
            <a:off x="2929408" y="2706688"/>
            <a:ext cx="737452" cy="45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ESPOL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USFQ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63" name="Google Shape;235;p36">
            <a:extLst>
              <a:ext uri="{FF2B5EF4-FFF2-40B4-BE49-F238E27FC236}">
                <a16:creationId xmlns:a16="http://schemas.microsoft.com/office/drawing/2014/main" id="{27E74733-55AD-41FA-A212-569DC3647A6E}"/>
              </a:ext>
            </a:extLst>
          </p:cNvPr>
          <p:cNvCxnSpPr>
            <a:cxnSpLocks/>
          </p:cNvCxnSpPr>
          <p:nvPr/>
        </p:nvCxnSpPr>
        <p:spPr>
          <a:xfrm>
            <a:off x="4163920" y="3157080"/>
            <a:ext cx="686480" cy="35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234;p36">
            <a:extLst>
              <a:ext uri="{FF2B5EF4-FFF2-40B4-BE49-F238E27FC236}">
                <a16:creationId xmlns:a16="http://schemas.microsoft.com/office/drawing/2014/main" id="{24B12DD3-480E-4421-9977-E0DD79045D09}"/>
              </a:ext>
            </a:extLst>
          </p:cNvPr>
          <p:cNvSpPr txBox="1"/>
          <p:nvPr/>
        </p:nvSpPr>
        <p:spPr>
          <a:xfrm>
            <a:off x="3878416" y="2851215"/>
            <a:ext cx="711356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Perú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5" name="Google Shape;233;p36">
            <a:extLst>
              <a:ext uri="{FF2B5EF4-FFF2-40B4-BE49-F238E27FC236}">
                <a16:creationId xmlns:a16="http://schemas.microsoft.com/office/drawing/2014/main" id="{6AB58222-371D-4E82-AA71-480935EF739E}"/>
              </a:ext>
            </a:extLst>
          </p:cNvPr>
          <p:cNvSpPr txBox="1"/>
          <p:nvPr/>
        </p:nvSpPr>
        <p:spPr>
          <a:xfrm>
            <a:off x="3654358" y="3120832"/>
            <a:ext cx="737452" cy="5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PUCP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UPCH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66" name="Google Shape;235;p36">
            <a:extLst>
              <a:ext uri="{FF2B5EF4-FFF2-40B4-BE49-F238E27FC236}">
                <a16:creationId xmlns:a16="http://schemas.microsoft.com/office/drawing/2014/main" id="{32ED8ECC-30C6-47FC-9629-33055FC16E9A}"/>
              </a:ext>
            </a:extLst>
          </p:cNvPr>
          <p:cNvCxnSpPr>
            <a:cxnSpLocks/>
          </p:cNvCxnSpPr>
          <p:nvPr/>
        </p:nvCxnSpPr>
        <p:spPr>
          <a:xfrm>
            <a:off x="3950220" y="4366012"/>
            <a:ext cx="915343" cy="163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234;p36">
            <a:extLst>
              <a:ext uri="{FF2B5EF4-FFF2-40B4-BE49-F238E27FC236}">
                <a16:creationId xmlns:a16="http://schemas.microsoft.com/office/drawing/2014/main" id="{6D4FB4A8-7476-4D2D-97B0-B70B13DEDDC5}"/>
              </a:ext>
            </a:extLst>
          </p:cNvPr>
          <p:cNvSpPr txBox="1"/>
          <p:nvPr/>
        </p:nvSpPr>
        <p:spPr>
          <a:xfrm>
            <a:off x="3627683" y="4075076"/>
            <a:ext cx="711356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Chile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8" name="Google Shape;233;p36">
            <a:extLst>
              <a:ext uri="{FF2B5EF4-FFF2-40B4-BE49-F238E27FC236}">
                <a16:creationId xmlns:a16="http://schemas.microsoft.com/office/drawing/2014/main" id="{1F386692-FDEA-4CD2-8EFF-2FF2009A85F8}"/>
              </a:ext>
            </a:extLst>
          </p:cNvPr>
          <p:cNvSpPr txBox="1"/>
          <p:nvPr/>
        </p:nvSpPr>
        <p:spPr>
          <a:xfrm>
            <a:off x="3318966" y="4315265"/>
            <a:ext cx="1087071" cy="45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PUCC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U. de Chile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69" name="Google Shape;235;p36">
            <a:extLst>
              <a:ext uri="{FF2B5EF4-FFF2-40B4-BE49-F238E27FC236}">
                <a16:creationId xmlns:a16="http://schemas.microsoft.com/office/drawing/2014/main" id="{F5CBE8F4-75E3-44A2-A84A-BF47509718DB}"/>
              </a:ext>
            </a:extLst>
          </p:cNvPr>
          <p:cNvCxnSpPr>
            <a:cxnSpLocks/>
          </p:cNvCxnSpPr>
          <p:nvPr/>
        </p:nvCxnSpPr>
        <p:spPr>
          <a:xfrm>
            <a:off x="5086039" y="2414349"/>
            <a:ext cx="2295836" cy="50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234;p36">
            <a:extLst>
              <a:ext uri="{FF2B5EF4-FFF2-40B4-BE49-F238E27FC236}">
                <a16:creationId xmlns:a16="http://schemas.microsoft.com/office/drawing/2014/main" id="{EC54A7F3-100F-4724-9B02-E4F08C57E541}"/>
              </a:ext>
            </a:extLst>
          </p:cNvPr>
          <p:cNvSpPr txBox="1"/>
          <p:nvPr/>
        </p:nvSpPr>
        <p:spPr>
          <a:xfrm>
            <a:off x="6874079" y="2108360"/>
            <a:ext cx="1253921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Venezuela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2" name="Google Shape;233;p36">
            <a:extLst>
              <a:ext uri="{FF2B5EF4-FFF2-40B4-BE49-F238E27FC236}">
                <a16:creationId xmlns:a16="http://schemas.microsoft.com/office/drawing/2014/main" id="{866CD09C-D406-41D7-AF7F-B3F77CC5396C}"/>
              </a:ext>
            </a:extLst>
          </p:cNvPr>
          <p:cNvSpPr txBox="1"/>
          <p:nvPr/>
        </p:nvSpPr>
        <p:spPr>
          <a:xfrm>
            <a:off x="6931235" y="2369926"/>
            <a:ext cx="1182694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UCV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USB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73" name="Google Shape;235;p36">
            <a:extLst>
              <a:ext uri="{FF2B5EF4-FFF2-40B4-BE49-F238E27FC236}">
                <a16:creationId xmlns:a16="http://schemas.microsoft.com/office/drawing/2014/main" id="{D9D38856-AF11-4521-A22B-48A8B007B29F}"/>
              </a:ext>
            </a:extLst>
          </p:cNvPr>
          <p:cNvCxnSpPr>
            <a:cxnSpLocks/>
          </p:cNvCxnSpPr>
          <p:nvPr/>
        </p:nvCxnSpPr>
        <p:spPr>
          <a:xfrm flipV="1">
            <a:off x="5537892" y="3068015"/>
            <a:ext cx="1474889" cy="39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234;p36">
            <a:extLst>
              <a:ext uri="{FF2B5EF4-FFF2-40B4-BE49-F238E27FC236}">
                <a16:creationId xmlns:a16="http://schemas.microsoft.com/office/drawing/2014/main" id="{AEA3A2D9-9CC2-4935-8838-66A5800A6F17}"/>
              </a:ext>
            </a:extLst>
          </p:cNvPr>
          <p:cNvSpPr txBox="1"/>
          <p:nvPr/>
        </p:nvSpPr>
        <p:spPr>
          <a:xfrm>
            <a:off x="6624025" y="2760215"/>
            <a:ext cx="1253921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Brasil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5" name="Google Shape;233;p36">
            <a:extLst>
              <a:ext uri="{FF2B5EF4-FFF2-40B4-BE49-F238E27FC236}">
                <a16:creationId xmlns:a16="http://schemas.microsoft.com/office/drawing/2014/main" id="{D7BB3E27-B71C-4CB3-BDAD-B95E754B0F0A}"/>
              </a:ext>
            </a:extLst>
          </p:cNvPr>
          <p:cNvSpPr txBox="1"/>
          <p:nvPr/>
        </p:nvSpPr>
        <p:spPr>
          <a:xfrm>
            <a:off x="6695252" y="3005927"/>
            <a:ext cx="1182694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USP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Unicamp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76" name="Google Shape;235;p36">
            <a:extLst>
              <a:ext uri="{FF2B5EF4-FFF2-40B4-BE49-F238E27FC236}">
                <a16:creationId xmlns:a16="http://schemas.microsoft.com/office/drawing/2014/main" id="{2F2272AE-2947-45FB-9F8E-0E2097F14777}"/>
              </a:ext>
            </a:extLst>
          </p:cNvPr>
          <p:cNvCxnSpPr>
            <a:cxnSpLocks/>
          </p:cNvCxnSpPr>
          <p:nvPr/>
        </p:nvCxnSpPr>
        <p:spPr>
          <a:xfrm>
            <a:off x="5216093" y="3463799"/>
            <a:ext cx="2897836" cy="90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7" name="Google Shape;234;p36">
            <a:extLst>
              <a:ext uri="{FF2B5EF4-FFF2-40B4-BE49-F238E27FC236}">
                <a16:creationId xmlns:a16="http://schemas.microsoft.com/office/drawing/2014/main" id="{88B0A9FE-A8DC-48F4-9AAB-027897910ABE}"/>
              </a:ext>
            </a:extLst>
          </p:cNvPr>
          <p:cNvSpPr txBox="1"/>
          <p:nvPr/>
        </p:nvSpPr>
        <p:spPr>
          <a:xfrm>
            <a:off x="7714675" y="3189275"/>
            <a:ext cx="1253921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Bolivia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8" name="Google Shape;233;p36">
            <a:extLst>
              <a:ext uri="{FF2B5EF4-FFF2-40B4-BE49-F238E27FC236}">
                <a16:creationId xmlns:a16="http://schemas.microsoft.com/office/drawing/2014/main" id="{9F61EBD0-874A-4BD6-AA89-5E04BF006A12}"/>
              </a:ext>
            </a:extLst>
          </p:cNvPr>
          <p:cNvSpPr txBox="1"/>
          <p:nvPr/>
        </p:nvSpPr>
        <p:spPr>
          <a:xfrm>
            <a:off x="7794926" y="3432862"/>
            <a:ext cx="1182694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UMSA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UPB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79" name="Google Shape;235;p36">
            <a:extLst>
              <a:ext uri="{FF2B5EF4-FFF2-40B4-BE49-F238E27FC236}">
                <a16:creationId xmlns:a16="http://schemas.microsoft.com/office/drawing/2014/main" id="{45E76E80-C41E-4C75-B8CE-8EF8A57BC1BB}"/>
              </a:ext>
            </a:extLst>
          </p:cNvPr>
          <p:cNvCxnSpPr>
            <a:cxnSpLocks/>
          </p:cNvCxnSpPr>
          <p:nvPr/>
        </p:nvCxnSpPr>
        <p:spPr>
          <a:xfrm flipH="1" flipV="1">
            <a:off x="3131637" y="3649568"/>
            <a:ext cx="2211912" cy="129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" name="Google Shape;234;p36">
            <a:extLst>
              <a:ext uri="{FF2B5EF4-FFF2-40B4-BE49-F238E27FC236}">
                <a16:creationId xmlns:a16="http://schemas.microsoft.com/office/drawing/2014/main" id="{AEA37E96-7F2B-40D9-8893-3A16337571FD}"/>
              </a:ext>
            </a:extLst>
          </p:cNvPr>
          <p:cNvSpPr txBox="1"/>
          <p:nvPr/>
        </p:nvSpPr>
        <p:spPr>
          <a:xfrm>
            <a:off x="2502078" y="3326195"/>
            <a:ext cx="1253921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Paraguay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1" name="Google Shape;233;p36">
            <a:extLst>
              <a:ext uri="{FF2B5EF4-FFF2-40B4-BE49-F238E27FC236}">
                <a16:creationId xmlns:a16="http://schemas.microsoft.com/office/drawing/2014/main" id="{B75EB369-65A4-413F-BDA3-1B01E76F4045}"/>
              </a:ext>
            </a:extLst>
          </p:cNvPr>
          <p:cNvSpPr txBox="1"/>
          <p:nvPr/>
        </p:nvSpPr>
        <p:spPr>
          <a:xfrm>
            <a:off x="2283650" y="3593828"/>
            <a:ext cx="1672919" cy="54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U. Nacional de la Asunción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UCNSA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82" name="Google Shape;235;p36">
            <a:extLst>
              <a:ext uri="{FF2B5EF4-FFF2-40B4-BE49-F238E27FC236}">
                <a16:creationId xmlns:a16="http://schemas.microsoft.com/office/drawing/2014/main" id="{ABE871B9-F4EE-46F6-AD6E-8C32F86F8452}"/>
              </a:ext>
            </a:extLst>
          </p:cNvPr>
          <p:cNvCxnSpPr>
            <a:cxnSpLocks/>
          </p:cNvCxnSpPr>
          <p:nvPr/>
        </p:nvCxnSpPr>
        <p:spPr>
          <a:xfrm>
            <a:off x="5407391" y="3913584"/>
            <a:ext cx="1685559" cy="134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234;p36">
            <a:extLst>
              <a:ext uri="{FF2B5EF4-FFF2-40B4-BE49-F238E27FC236}">
                <a16:creationId xmlns:a16="http://schemas.microsoft.com/office/drawing/2014/main" id="{2B6B9CE8-DE42-4D59-9641-DF9115D81598}"/>
              </a:ext>
            </a:extLst>
          </p:cNvPr>
          <p:cNvSpPr txBox="1"/>
          <p:nvPr/>
        </p:nvSpPr>
        <p:spPr>
          <a:xfrm>
            <a:off x="6534274" y="3612809"/>
            <a:ext cx="1055022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Uruguay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6" name="Google Shape;233;p36">
            <a:extLst>
              <a:ext uri="{FF2B5EF4-FFF2-40B4-BE49-F238E27FC236}">
                <a16:creationId xmlns:a16="http://schemas.microsoft.com/office/drawing/2014/main" id="{B8CBF0F0-A4A1-480F-8652-33123E3E3A5E}"/>
              </a:ext>
            </a:extLst>
          </p:cNvPr>
          <p:cNvSpPr txBox="1"/>
          <p:nvPr/>
        </p:nvSpPr>
        <p:spPr>
          <a:xfrm>
            <a:off x="6634907" y="3896789"/>
            <a:ext cx="1182694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Udelar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U. de Montevideo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87" name="Google Shape;235;p36">
            <a:extLst>
              <a:ext uri="{FF2B5EF4-FFF2-40B4-BE49-F238E27FC236}">
                <a16:creationId xmlns:a16="http://schemas.microsoft.com/office/drawing/2014/main" id="{41DFC564-DE51-48C7-AC7B-2A56459791C8}"/>
              </a:ext>
            </a:extLst>
          </p:cNvPr>
          <p:cNvCxnSpPr>
            <a:cxnSpLocks/>
          </p:cNvCxnSpPr>
          <p:nvPr/>
        </p:nvCxnSpPr>
        <p:spPr>
          <a:xfrm>
            <a:off x="5107505" y="4224814"/>
            <a:ext cx="737836" cy="57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234;p36">
            <a:extLst>
              <a:ext uri="{FF2B5EF4-FFF2-40B4-BE49-F238E27FC236}">
                <a16:creationId xmlns:a16="http://schemas.microsoft.com/office/drawing/2014/main" id="{76D208F5-B1BE-4961-B5C3-72C8F1B342D2}"/>
              </a:ext>
            </a:extLst>
          </p:cNvPr>
          <p:cNvSpPr txBox="1"/>
          <p:nvPr/>
        </p:nvSpPr>
        <p:spPr>
          <a:xfrm>
            <a:off x="5347230" y="3927042"/>
            <a:ext cx="1231560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Argentina</a:t>
            </a:r>
            <a:endParaRPr sz="1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9" name="Google Shape;233;p36">
            <a:extLst>
              <a:ext uri="{FF2B5EF4-FFF2-40B4-BE49-F238E27FC236}">
                <a16:creationId xmlns:a16="http://schemas.microsoft.com/office/drawing/2014/main" id="{9D53D75C-7444-4487-BD12-9CD68481AD06}"/>
              </a:ext>
            </a:extLst>
          </p:cNvPr>
          <p:cNvSpPr txBox="1"/>
          <p:nvPr/>
        </p:nvSpPr>
        <p:spPr>
          <a:xfrm>
            <a:off x="5484667" y="4180410"/>
            <a:ext cx="1342738" cy="37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UBA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U. </a:t>
            </a:r>
            <a:r>
              <a:rPr lang="es-EC" sz="900" dirty="0" err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Tortuato</a:t>
            </a:r>
            <a:r>
              <a:rPr lang="es-EC" sz="9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Di Tella</a:t>
            </a:r>
            <a:endParaRPr sz="9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904" name="Grupo 903">
            <a:extLst>
              <a:ext uri="{FF2B5EF4-FFF2-40B4-BE49-F238E27FC236}">
                <a16:creationId xmlns:a16="http://schemas.microsoft.com/office/drawing/2014/main" id="{C98DA5EB-24AB-4633-8147-8B8F2158B977}"/>
              </a:ext>
            </a:extLst>
          </p:cNvPr>
          <p:cNvGrpSpPr/>
          <p:nvPr/>
        </p:nvGrpSpPr>
        <p:grpSpPr>
          <a:xfrm>
            <a:off x="4479590" y="1713731"/>
            <a:ext cx="575313" cy="307073"/>
            <a:chOff x="2416617" y="1821172"/>
            <a:chExt cx="460501" cy="218273"/>
          </a:xfrm>
        </p:grpSpPr>
        <p:sp>
          <p:nvSpPr>
            <p:cNvPr id="905" name="Google Shape;3257;p56">
              <a:extLst>
                <a:ext uri="{FF2B5EF4-FFF2-40B4-BE49-F238E27FC236}">
                  <a16:creationId xmlns:a16="http://schemas.microsoft.com/office/drawing/2014/main" id="{0B255BE7-CDE7-419B-94FE-7AD40452BA99}"/>
                </a:ext>
              </a:extLst>
            </p:cNvPr>
            <p:cNvSpPr/>
            <p:nvPr/>
          </p:nvSpPr>
          <p:spPr>
            <a:xfrm>
              <a:off x="2823574" y="2017729"/>
              <a:ext cx="53544" cy="15050"/>
            </a:xfrm>
            <a:custGeom>
              <a:avLst/>
              <a:gdLst/>
              <a:ahLst/>
              <a:cxnLst/>
              <a:rect l="l" t="t" r="r" b="b"/>
              <a:pathLst>
                <a:path w="543" h="149" extrusionOk="0">
                  <a:moveTo>
                    <a:pt x="235" y="1"/>
                  </a:moveTo>
                  <a:cubicBezTo>
                    <a:pt x="99" y="1"/>
                    <a:pt x="1" y="148"/>
                    <a:pt x="136" y="148"/>
                  </a:cubicBezTo>
                  <a:cubicBezTo>
                    <a:pt x="272" y="148"/>
                    <a:pt x="543" y="148"/>
                    <a:pt x="469" y="111"/>
                  </a:cubicBezTo>
                  <a:cubicBezTo>
                    <a:pt x="346" y="50"/>
                    <a:pt x="370" y="13"/>
                    <a:pt x="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258;p56">
              <a:extLst>
                <a:ext uri="{FF2B5EF4-FFF2-40B4-BE49-F238E27FC236}">
                  <a16:creationId xmlns:a16="http://schemas.microsoft.com/office/drawing/2014/main" id="{316E9BF5-535C-47DD-A2B5-BD69F9929049}"/>
                </a:ext>
              </a:extLst>
            </p:cNvPr>
            <p:cNvSpPr/>
            <p:nvPr/>
          </p:nvSpPr>
          <p:spPr>
            <a:xfrm>
              <a:off x="2559304" y="2017123"/>
              <a:ext cx="54235" cy="21211"/>
            </a:xfrm>
            <a:custGeom>
              <a:avLst/>
              <a:gdLst/>
              <a:ahLst/>
              <a:cxnLst/>
              <a:rect l="l" t="t" r="r" b="b"/>
              <a:pathLst>
                <a:path w="550" h="210" extrusionOk="0">
                  <a:moveTo>
                    <a:pt x="207" y="1"/>
                  </a:moveTo>
                  <a:cubicBezTo>
                    <a:pt x="115" y="1"/>
                    <a:pt x="0" y="18"/>
                    <a:pt x="81" y="81"/>
                  </a:cubicBezTo>
                  <a:cubicBezTo>
                    <a:pt x="175" y="154"/>
                    <a:pt x="216" y="209"/>
                    <a:pt x="279" y="209"/>
                  </a:cubicBezTo>
                  <a:cubicBezTo>
                    <a:pt x="290" y="209"/>
                    <a:pt x="302" y="207"/>
                    <a:pt x="315" y="204"/>
                  </a:cubicBezTo>
                  <a:cubicBezTo>
                    <a:pt x="370" y="188"/>
                    <a:pt x="399" y="173"/>
                    <a:pt x="423" y="173"/>
                  </a:cubicBezTo>
                  <a:cubicBezTo>
                    <a:pt x="437" y="173"/>
                    <a:pt x="449" y="178"/>
                    <a:pt x="463" y="191"/>
                  </a:cubicBezTo>
                  <a:cubicBezTo>
                    <a:pt x="475" y="200"/>
                    <a:pt x="489" y="204"/>
                    <a:pt x="502" y="204"/>
                  </a:cubicBezTo>
                  <a:cubicBezTo>
                    <a:pt x="527" y="204"/>
                    <a:pt x="549" y="187"/>
                    <a:pt x="549" y="154"/>
                  </a:cubicBezTo>
                  <a:cubicBezTo>
                    <a:pt x="524" y="81"/>
                    <a:pt x="364" y="7"/>
                    <a:pt x="290" y="7"/>
                  </a:cubicBezTo>
                  <a:cubicBezTo>
                    <a:pt x="273" y="3"/>
                    <a:pt x="242" y="1"/>
                    <a:pt x="2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259;p56">
              <a:extLst>
                <a:ext uri="{FF2B5EF4-FFF2-40B4-BE49-F238E27FC236}">
                  <a16:creationId xmlns:a16="http://schemas.microsoft.com/office/drawing/2014/main" id="{E96A782B-84E0-48F4-908E-3A05ACB92420}"/>
                </a:ext>
              </a:extLst>
            </p:cNvPr>
            <p:cNvSpPr/>
            <p:nvPr/>
          </p:nvSpPr>
          <p:spPr>
            <a:xfrm>
              <a:off x="2416617" y="1882079"/>
              <a:ext cx="245436" cy="95955"/>
            </a:xfrm>
            <a:custGeom>
              <a:avLst/>
              <a:gdLst/>
              <a:ahLst/>
              <a:cxnLst/>
              <a:rect l="l" t="t" r="r" b="b"/>
              <a:pathLst>
                <a:path w="2489" h="950" extrusionOk="0">
                  <a:moveTo>
                    <a:pt x="641" y="1"/>
                  </a:moveTo>
                  <a:cubicBezTo>
                    <a:pt x="505" y="1"/>
                    <a:pt x="370" y="38"/>
                    <a:pt x="246" y="99"/>
                  </a:cubicBezTo>
                  <a:cubicBezTo>
                    <a:pt x="160" y="136"/>
                    <a:pt x="86" y="210"/>
                    <a:pt x="25" y="296"/>
                  </a:cubicBezTo>
                  <a:cubicBezTo>
                    <a:pt x="2" y="324"/>
                    <a:pt x="0" y="332"/>
                    <a:pt x="13" y="332"/>
                  </a:cubicBezTo>
                  <a:cubicBezTo>
                    <a:pt x="28" y="332"/>
                    <a:pt x="64" y="321"/>
                    <a:pt x="111" y="321"/>
                  </a:cubicBezTo>
                  <a:cubicBezTo>
                    <a:pt x="234" y="284"/>
                    <a:pt x="357" y="222"/>
                    <a:pt x="468" y="161"/>
                  </a:cubicBezTo>
                  <a:cubicBezTo>
                    <a:pt x="511" y="148"/>
                    <a:pt x="561" y="142"/>
                    <a:pt x="610" y="142"/>
                  </a:cubicBezTo>
                  <a:cubicBezTo>
                    <a:pt x="659" y="142"/>
                    <a:pt x="709" y="148"/>
                    <a:pt x="752" y="161"/>
                  </a:cubicBezTo>
                  <a:cubicBezTo>
                    <a:pt x="813" y="185"/>
                    <a:pt x="727" y="210"/>
                    <a:pt x="690" y="259"/>
                  </a:cubicBezTo>
                  <a:cubicBezTo>
                    <a:pt x="653" y="296"/>
                    <a:pt x="863" y="284"/>
                    <a:pt x="973" y="296"/>
                  </a:cubicBezTo>
                  <a:cubicBezTo>
                    <a:pt x="1060" y="309"/>
                    <a:pt x="1134" y="370"/>
                    <a:pt x="1195" y="432"/>
                  </a:cubicBezTo>
                  <a:cubicBezTo>
                    <a:pt x="1223" y="460"/>
                    <a:pt x="1259" y="467"/>
                    <a:pt x="1296" y="467"/>
                  </a:cubicBezTo>
                  <a:cubicBezTo>
                    <a:pt x="1341" y="467"/>
                    <a:pt x="1389" y="456"/>
                    <a:pt x="1429" y="456"/>
                  </a:cubicBezTo>
                  <a:cubicBezTo>
                    <a:pt x="1516" y="456"/>
                    <a:pt x="1466" y="493"/>
                    <a:pt x="1503" y="580"/>
                  </a:cubicBezTo>
                  <a:cubicBezTo>
                    <a:pt x="1553" y="678"/>
                    <a:pt x="1553" y="666"/>
                    <a:pt x="1651" y="703"/>
                  </a:cubicBezTo>
                  <a:cubicBezTo>
                    <a:pt x="1750" y="752"/>
                    <a:pt x="1787" y="728"/>
                    <a:pt x="1824" y="764"/>
                  </a:cubicBezTo>
                  <a:cubicBezTo>
                    <a:pt x="1873" y="801"/>
                    <a:pt x="1799" y="826"/>
                    <a:pt x="1725" y="863"/>
                  </a:cubicBezTo>
                  <a:cubicBezTo>
                    <a:pt x="1663" y="912"/>
                    <a:pt x="1676" y="949"/>
                    <a:pt x="1725" y="949"/>
                  </a:cubicBezTo>
                  <a:cubicBezTo>
                    <a:pt x="1774" y="949"/>
                    <a:pt x="2033" y="912"/>
                    <a:pt x="2082" y="912"/>
                  </a:cubicBezTo>
                  <a:cubicBezTo>
                    <a:pt x="2119" y="912"/>
                    <a:pt x="2156" y="912"/>
                    <a:pt x="2193" y="925"/>
                  </a:cubicBezTo>
                  <a:cubicBezTo>
                    <a:pt x="2204" y="932"/>
                    <a:pt x="2214" y="935"/>
                    <a:pt x="2223" y="935"/>
                  </a:cubicBezTo>
                  <a:cubicBezTo>
                    <a:pt x="2246" y="935"/>
                    <a:pt x="2266" y="917"/>
                    <a:pt x="2292" y="900"/>
                  </a:cubicBezTo>
                  <a:cubicBezTo>
                    <a:pt x="2298" y="897"/>
                    <a:pt x="2305" y="896"/>
                    <a:pt x="2313" y="896"/>
                  </a:cubicBezTo>
                  <a:cubicBezTo>
                    <a:pt x="2350" y="896"/>
                    <a:pt x="2406" y="920"/>
                    <a:pt x="2445" y="920"/>
                  </a:cubicBezTo>
                  <a:cubicBezTo>
                    <a:pt x="2471" y="920"/>
                    <a:pt x="2489" y="910"/>
                    <a:pt x="2489" y="875"/>
                  </a:cubicBezTo>
                  <a:cubicBezTo>
                    <a:pt x="2477" y="777"/>
                    <a:pt x="2403" y="715"/>
                    <a:pt x="2316" y="703"/>
                  </a:cubicBezTo>
                  <a:cubicBezTo>
                    <a:pt x="2243" y="703"/>
                    <a:pt x="2169" y="604"/>
                    <a:pt x="2144" y="580"/>
                  </a:cubicBezTo>
                  <a:cubicBezTo>
                    <a:pt x="2119" y="555"/>
                    <a:pt x="1984" y="555"/>
                    <a:pt x="1885" y="456"/>
                  </a:cubicBezTo>
                  <a:cubicBezTo>
                    <a:pt x="1838" y="415"/>
                    <a:pt x="1831" y="408"/>
                    <a:pt x="1827" y="408"/>
                  </a:cubicBezTo>
                  <a:cubicBezTo>
                    <a:pt x="1825" y="408"/>
                    <a:pt x="1824" y="409"/>
                    <a:pt x="1821" y="409"/>
                  </a:cubicBezTo>
                  <a:cubicBezTo>
                    <a:pt x="1814" y="409"/>
                    <a:pt x="1795" y="404"/>
                    <a:pt x="1737" y="370"/>
                  </a:cubicBezTo>
                  <a:cubicBezTo>
                    <a:pt x="1663" y="333"/>
                    <a:pt x="1590" y="284"/>
                    <a:pt x="1540" y="222"/>
                  </a:cubicBezTo>
                  <a:cubicBezTo>
                    <a:pt x="1525" y="197"/>
                    <a:pt x="1512" y="189"/>
                    <a:pt x="1502" y="189"/>
                  </a:cubicBezTo>
                  <a:cubicBezTo>
                    <a:pt x="1487" y="189"/>
                    <a:pt x="1479" y="208"/>
                    <a:pt x="1479" y="222"/>
                  </a:cubicBezTo>
                  <a:cubicBezTo>
                    <a:pt x="1368" y="185"/>
                    <a:pt x="1269" y="136"/>
                    <a:pt x="1171" y="62"/>
                  </a:cubicBezTo>
                  <a:cubicBezTo>
                    <a:pt x="1097" y="13"/>
                    <a:pt x="801" y="13"/>
                    <a:pt x="6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260;p56">
              <a:extLst>
                <a:ext uri="{FF2B5EF4-FFF2-40B4-BE49-F238E27FC236}">
                  <a16:creationId xmlns:a16="http://schemas.microsoft.com/office/drawing/2014/main" id="{6246E0D8-9267-4D47-904E-20188816508D}"/>
                </a:ext>
              </a:extLst>
            </p:cNvPr>
            <p:cNvSpPr/>
            <p:nvPr/>
          </p:nvSpPr>
          <p:spPr>
            <a:xfrm>
              <a:off x="2566009" y="1821172"/>
              <a:ext cx="15876" cy="21211"/>
            </a:xfrm>
            <a:custGeom>
              <a:avLst/>
              <a:gdLst/>
              <a:ahLst/>
              <a:cxnLst/>
              <a:rect l="l" t="t" r="r" b="b"/>
              <a:pathLst>
                <a:path w="161" h="210" extrusionOk="0">
                  <a:moveTo>
                    <a:pt x="48" y="1"/>
                  </a:moveTo>
                  <a:cubicBezTo>
                    <a:pt x="29" y="1"/>
                    <a:pt x="36" y="90"/>
                    <a:pt x="25" y="111"/>
                  </a:cubicBezTo>
                  <a:cubicBezTo>
                    <a:pt x="1" y="160"/>
                    <a:pt x="38" y="209"/>
                    <a:pt x="87" y="209"/>
                  </a:cubicBezTo>
                  <a:cubicBezTo>
                    <a:pt x="161" y="197"/>
                    <a:pt x="99" y="61"/>
                    <a:pt x="62" y="12"/>
                  </a:cubicBezTo>
                  <a:cubicBezTo>
                    <a:pt x="56" y="4"/>
                    <a:pt x="51" y="1"/>
                    <a:pt x="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261;p56">
              <a:extLst>
                <a:ext uri="{FF2B5EF4-FFF2-40B4-BE49-F238E27FC236}">
                  <a16:creationId xmlns:a16="http://schemas.microsoft.com/office/drawing/2014/main" id="{94CE9E70-6001-4893-BEFD-39ADF1F125B7}"/>
                </a:ext>
              </a:extLst>
            </p:cNvPr>
            <p:cNvSpPr/>
            <p:nvPr/>
          </p:nvSpPr>
          <p:spPr>
            <a:xfrm>
              <a:off x="2679803" y="1937834"/>
              <a:ext cx="10255" cy="8282"/>
            </a:xfrm>
            <a:custGeom>
              <a:avLst/>
              <a:gdLst/>
              <a:ahLst/>
              <a:cxnLst/>
              <a:rect l="l" t="t" r="r" b="b"/>
              <a:pathLst>
                <a:path w="104" h="82" extrusionOk="0">
                  <a:moveTo>
                    <a:pt x="32" y="1"/>
                  </a:moveTo>
                  <a:cubicBezTo>
                    <a:pt x="13" y="1"/>
                    <a:pt x="0" y="9"/>
                    <a:pt x="5" y="28"/>
                  </a:cubicBezTo>
                  <a:cubicBezTo>
                    <a:pt x="5" y="52"/>
                    <a:pt x="42" y="82"/>
                    <a:pt x="71" y="82"/>
                  </a:cubicBezTo>
                  <a:cubicBezTo>
                    <a:pt x="86" y="82"/>
                    <a:pt x="99" y="73"/>
                    <a:pt x="103" y="52"/>
                  </a:cubicBezTo>
                  <a:cubicBezTo>
                    <a:pt x="103" y="22"/>
                    <a:pt x="61" y="1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349;p56">
              <a:extLst>
                <a:ext uri="{FF2B5EF4-FFF2-40B4-BE49-F238E27FC236}">
                  <a16:creationId xmlns:a16="http://schemas.microsoft.com/office/drawing/2014/main" id="{D39E5745-9B27-4FC8-A4EB-D88B41E50DD9}"/>
                </a:ext>
              </a:extLst>
            </p:cNvPr>
            <p:cNvSpPr/>
            <p:nvPr/>
          </p:nvSpPr>
          <p:spPr>
            <a:xfrm>
              <a:off x="2658405" y="1970256"/>
              <a:ext cx="148307" cy="69189"/>
            </a:xfrm>
            <a:custGeom>
              <a:avLst/>
              <a:gdLst/>
              <a:ahLst/>
              <a:cxnLst/>
              <a:rect l="l" t="t" r="r" b="b"/>
              <a:pathLst>
                <a:path w="1504" h="685" extrusionOk="0">
                  <a:moveTo>
                    <a:pt x="371" y="0"/>
                  </a:moveTo>
                  <a:cubicBezTo>
                    <a:pt x="333" y="0"/>
                    <a:pt x="299" y="21"/>
                    <a:pt x="283" y="52"/>
                  </a:cubicBezTo>
                  <a:cubicBezTo>
                    <a:pt x="271" y="76"/>
                    <a:pt x="283" y="113"/>
                    <a:pt x="333" y="138"/>
                  </a:cubicBezTo>
                  <a:cubicBezTo>
                    <a:pt x="382" y="163"/>
                    <a:pt x="382" y="212"/>
                    <a:pt x="407" y="261"/>
                  </a:cubicBezTo>
                  <a:cubicBezTo>
                    <a:pt x="419" y="298"/>
                    <a:pt x="481" y="372"/>
                    <a:pt x="493" y="409"/>
                  </a:cubicBezTo>
                  <a:cubicBezTo>
                    <a:pt x="505" y="446"/>
                    <a:pt x="456" y="495"/>
                    <a:pt x="407" y="495"/>
                  </a:cubicBezTo>
                  <a:cubicBezTo>
                    <a:pt x="397" y="498"/>
                    <a:pt x="386" y="499"/>
                    <a:pt x="375" y="499"/>
                  </a:cubicBezTo>
                  <a:cubicBezTo>
                    <a:pt x="328" y="499"/>
                    <a:pt x="276" y="481"/>
                    <a:pt x="296" y="471"/>
                  </a:cubicBezTo>
                  <a:cubicBezTo>
                    <a:pt x="320" y="471"/>
                    <a:pt x="308" y="409"/>
                    <a:pt x="246" y="409"/>
                  </a:cubicBezTo>
                  <a:cubicBezTo>
                    <a:pt x="197" y="409"/>
                    <a:pt x="160" y="446"/>
                    <a:pt x="86" y="446"/>
                  </a:cubicBezTo>
                  <a:cubicBezTo>
                    <a:pt x="0" y="446"/>
                    <a:pt x="49" y="520"/>
                    <a:pt x="49" y="520"/>
                  </a:cubicBezTo>
                  <a:cubicBezTo>
                    <a:pt x="49" y="520"/>
                    <a:pt x="101" y="563"/>
                    <a:pt x="139" y="563"/>
                  </a:cubicBezTo>
                  <a:cubicBezTo>
                    <a:pt x="147" y="563"/>
                    <a:pt x="154" y="561"/>
                    <a:pt x="160" y="557"/>
                  </a:cubicBezTo>
                  <a:cubicBezTo>
                    <a:pt x="166" y="553"/>
                    <a:pt x="177" y="552"/>
                    <a:pt x="194" y="552"/>
                  </a:cubicBezTo>
                  <a:cubicBezTo>
                    <a:pt x="257" y="552"/>
                    <a:pt x="391" y="574"/>
                    <a:pt x="502" y="574"/>
                  </a:cubicBezTo>
                  <a:cubicBezTo>
                    <a:pt x="551" y="574"/>
                    <a:pt x="596" y="570"/>
                    <a:pt x="628" y="557"/>
                  </a:cubicBezTo>
                  <a:lnTo>
                    <a:pt x="653" y="557"/>
                  </a:lnTo>
                  <a:cubicBezTo>
                    <a:pt x="678" y="569"/>
                    <a:pt x="678" y="655"/>
                    <a:pt x="715" y="680"/>
                  </a:cubicBezTo>
                  <a:cubicBezTo>
                    <a:pt x="718" y="683"/>
                    <a:pt x="721" y="685"/>
                    <a:pt x="725" y="685"/>
                  </a:cubicBezTo>
                  <a:cubicBezTo>
                    <a:pt x="749" y="685"/>
                    <a:pt x="778" y="619"/>
                    <a:pt x="789" y="545"/>
                  </a:cubicBezTo>
                  <a:cubicBezTo>
                    <a:pt x="798" y="489"/>
                    <a:pt x="890" y="482"/>
                    <a:pt x="951" y="482"/>
                  </a:cubicBezTo>
                  <a:cubicBezTo>
                    <a:pt x="972" y="482"/>
                    <a:pt x="989" y="483"/>
                    <a:pt x="998" y="483"/>
                  </a:cubicBezTo>
                  <a:cubicBezTo>
                    <a:pt x="1047" y="483"/>
                    <a:pt x="1097" y="508"/>
                    <a:pt x="1158" y="520"/>
                  </a:cubicBezTo>
                  <a:cubicBezTo>
                    <a:pt x="1195" y="520"/>
                    <a:pt x="1228" y="507"/>
                    <a:pt x="1261" y="507"/>
                  </a:cubicBezTo>
                  <a:cubicBezTo>
                    <a:pt x="1283" y="507"/>
                    <a:pt x="1306" y="512"/>
                    <a:pt x="1331" y="532"/>
                  </a:cubicBezTo>
                  <a:cubicBezTo>
                    <a:pt x="1348" y="546"/>
                    <a:pt x="1360" y="552"/>
                    <a:pt x="1369" y="552"/>
                  </a:cubicBezTo>
                  <a:cubicBezTo>
                    <a:pt x="1391" y="552"/>
                    <a:pt x="1398" y="515"/>
                    <a:pt x="1442" y="471"/>
                  </a:cubicBezTo>
                  <a:cubicBezTo>
                    <a:pt x="1503" y="409"/>
                    <a:pt x="1392" y="360"/>
                    <a:pt x="1306" y="347"/>
                  </a:cubicBezTo>
                  <a:cubicBezTo>
                    <a:pt x="1208" y="323"/>
                    <a:pt x="1121" y="212"/>
                    <a:pt x="1035" y="138"/>
                  </a:cubicBezTo>
                  <a:cubicBezTo>
                    <a:pt x="961" y="76"/>
                    <a:pt x="863" y="27"/>
                    <a:pt x="764" y="27"/>
                  </a:cubicBezTo>
                  <a:cubicBezTo>
                    <a:pt x="721" y="27"/>
                    <a:pt x="690" y="24"/>
                    <a:pt x="673" y="24"/>
                  </a:cubicBezTo>
                  <a:cubicBezTo>
                    <a:pt x="656" y="24"/>
                    <a:pt x="653" y="27"/>
                    <a:pt x="665" y="39"/>
                  </a:cubicBezTo>
                  <a:cubicBezTo>
                    <a:pt x="690" y="64"/>
                    <a:pt x="715" y="89"/>
                    <a:pt x="678" y="113"/>
                  </a:cubicBezTo>
                  <a:lnTo>
                    <a:pt x="628" y="113"/>
                  </a:lnTo>
                  <a:cubicBezTo>
                    <a:pt x="567" y="89"/>
                    <a:pt x="493" y="64"/>
                    <a:pt x="444" y="27"/>
                  </a:cubicBezTo>
                  <a:cubicBezTo>
                    <a:pt x="420" y="8"/>
                    <a:pt x="395" y="0"/>
                    <a:pt x="3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83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Datos totales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1441550" y="1448789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1752400" y="1734551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PAISES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5" name="Google Shape;275;p38"/>
          <p:cNvCxnSpPr>
            <a:cxnSpLocks/>
          </p:cNvCxnSpPr>
          <p:nvPr/>
        </p:nvCxnSpPr>
        <p:spPr>
          <a:xfrm>
            <a:off x="4572001" y="1123122"/>
            <a:ext cx="0" cy="3191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1573495" y="1426268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269;p38">
            <a:extLst>
              <a:ext uri="{FF2B5EF4-FFF2-40B4-BE49-F238E27FC236}">
                <a16:creationId xmlns:a16="http://schemas.microsoft.com/office/drawing/2014/main" id="{BC257093-B6D5-45F8-A921-038BE5534425}"/>
              </a:ext>
            </a:extLst>
          </p:cNvPr>
          <p:cNvSpPr txBox="1">
            <a:spLocks/>
          </p:cNvSpPr>
          <p:nvPr/>
        </p:nvSpPr>
        <p:spPr>
          <a:xfrm>
            <a:off x="1441550" y="2451989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22</a:t>
            </a:r>
          </a:p>
        </p:txBody>
      </p:sp>
      <p:sp>
        <p:nvSpPr>
          <p:cNvPr id="84" name="Google Shape;270;p38">
            <a:extLst>
              <a:ext uri="{FF2B5EF4-FFF2-40B4-BE49-F238E27FC236}">
                <a16:creationId xmlns:a16="http://schemas.microsoft.com/office/drawing/2014/main" id="{41D25F15-F4CD-438D-A30E-6856C001C0F2}"/>
              </a:ext>
            </a:extLst>
          </p:cNvPr>
          <p:cNvSpPr txBox="1">
            <a:spLocks/>
          </p:cNvSpPr>
          <p:nvPr/>
        </p:nvSpPr>
        <p:spPr>
          <a:xfrm>
            <a:off x="1752400" y="2737751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UNIVERSIDADES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85" name="Google Shape;277;p38">
            <a:extLst>
              <a:ext uri="{FF2B5EF4-FFF2-40B4-BE49-F238E27FC236}">
                <a16:creationId xmlns:a16="http://schemas.microsoft.com/office/drawing/2014/main" id="{CAB67C5D-C72A-406D-B1C7-ED3675FDC292}"/>
              </a:ext>
            </a:extLst>
          </p:cNvPr>
          <p:cNvSpPr/>
          <p:nvPr/>
        </p:nvSpPr>
        <p:spPr>
          <a:xfrm>
            <a:off x="1573495" y="2429468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269;p38">
            <a:extLst>
              <a:ext uri="{FF2B5EF4-FFF2-40B4-BE49-F238E27FC236}">
                <a16:creationId xmlns:a16="http://schemas.microsoft.com/office/drawing/2014/main" id="{8F1CD4B4-62D7-4339-9CA5-9E36268415CD}"/>
              </a:ext>
            </a:extLst>
          </p:cNvPr>
          <p:cNvSpPr txBox="1">
            <a:spLocks/>
          </p:cNvSpPr>
          <p:nvPr/>
        </p:nvSpPr>
        <p:spPr>
          <a:xfrm>
            <a:off x="1441550" y="3455189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16.968</a:t>
            </a:r>
          </a:p>
        </p:txBody>
      </p:sp>
      <p:sp>
        <p:nvSpPr>
          <p:cNvPr id="100" name="Google Shape;270;p38">
            <a:extLst>
              <a:ext uri="{FF2B5EF4-FFF2-40B4-BE49-F238E27FC236}">
                <a16:creationId xmlns:a16="http://schemas.microsoft.com/office/drawing/2014/main" id="{7EB7D538-8ACF-4977-9F76-5062DB9D09E8}"/>
              </a:ext>
            </a:extLst>
          </p:cNvPr>
          <p:cNvSpPr txBox="1">
            <a:spLocks/>
          </p:cNvSpPr>
          <p:nvPr/>
        </p:nvSpPr>
        <p:spPr>
          <a:xfrm>
            <a:off x="1752400" y="3740951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PUBLICACIONES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01" name="Google Shape;277;p38">
            <a:extLst>
              <a:ext uri="{FF2B5EF4-FFF2-40B4-BE49-F238E27FC236}">
                <a16:creationId xmlns:a16="http://schemas.microsoft.com/office/drawing/2014/main" id="{922F5D67-E930-4F35-9A54-5B7EF6DF5392}"/>
              </a:ext>
            </a:extLst>
          </p:cNvPr>
          <p:cNvSpPr/>
          <p:nvPr/>
        </p:nvSpPr>
        <p:spPr>
          <a:xfrm>
            <a:off x="1573495" y="3432668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269;p38">
            <a:extLst>
              <a:ext uri="{FF2B5EF4-FFF2-40B4-BE49-F238E27FC236}">
                <a16:creationId xmlns:a16="http://schemas.microsoft.com/office/drawing/2014/main" id="{966383B2-704C-4A87-B835-D9D0B83FD0E7}"/>
              </a:ext>
            </a:extLst>
          </p:cNvPr>
          <p:cNvSpPr txBox="1">
            <a:spLocks/>
          </p:cNvSpPr>
          <p:nvPr/>
        </p:nvSpPr>
        <p:spPr>
          <a:xfrm>
            <a:off x="4847236" y="1460292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22</a:t>
            </a:r>
          </a:p>
        </p:txBody>
      </p:sp>
      <p:sp>
        <p:nvSpPr>
          <p:cNvPr id="120" name="Google Shape;270;p38">
            <a:extLst>
              <a:ext uri="{FF2B5EF4-FFF2-40B4-BE49-F238E27FC236}">
                <a16:creationId xmlns:a16="http://schemas.microsoft.com/office/drawing/2014/main" id="{CAB72894-587D-49B8-9076-118E3C012314}"/>
              </a:ext>
            </a:extLst>
          </p:cNvPr>
          <p:cNvSpPr txBox="1">
            <a:spLocks/>
          </p:cNvSpPr>
          <p:nvPr/>
        </p:nvSpPr>
        <p:spPr>
          <a:xfrm>
            <a:off x="5158086" y="1746054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GRAFOS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21" name="Google Shape;277;p38">
            <a:extLst>
              <a:ext uri="{FF2B5EF4-FFF2-40B4-BE49-F238E27FC236}">
                <a16:creationId xmlns:a16="http://schemas.microsoft.com/office/drawing/2014/main" id="{F630F779-9CE2-4965-9DAD-BFEA4195D6DB}"/>
              </a:ext>
            </a:extLst>
          </p:cNvPr>
          <p:cNvSpPr/>
          <p:nvPr/>
        </p:nvSpPr>
        <p:spPr>
          <a:xfrm>
            <a:off x="6590726" y="144963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269;p38">
            <a:extLst>
              <a:ext uri="{FF2B5EF4-FFF2-40B4-BE49-F238E27FC236}">
                <a16:creationId xmlns:a16="http://schemas.microsoft.com/office/drawing/2014/main" id="{E6F351A7-7AED-4FD1-A718-901526388ACA}"/>
              </a:ext>
            </a:extLst>
          </p:cNvPr>
          <p:cNvSpPr txBox="1">
            <a:spLocks/>
          </p:cNvSpPr>
          <p:nvPr/>
        </p:nvSpPr>
        <p:spPr>
          <a:xfrm>
            <a:off x="4847236" y="2463492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32.437</a:t>
            </a:r>
          </a:p>
        </p:txBody>
      </p:sp>
      <p:sp>
        <p:nvSpPr>
          <p:cNvPr id="136" name="Google Shape;270;p38">
            <a:extLst>
              <a:ext uri="{FF2B5EF4-FFF2-40B4-BE49-F238E27FC236}">
                <a16:creationId xmlns:a16="http://schemas.microsoft.com/office/drawing/2014/main" id="{F776A092-3FA1-45FD-92C7-E7B8C6C642C2}"/>
              </a:ext>
            </a:extLst>
          </p:cNvPr>
          <p:cNvSpPr txBox="1">
            <a:spLocks/>
          </p:cNvSpPr>
          <p:nvPr/>
        </p:nvSpPr>
        <p:spPr>
          <a:xfrm>
            <a:off x="5158086" y="2749254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NODOS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37" name="Google Shape;277;p38">
            <a:extLst>
              <a:ext uri="{FF2B5EF4-FFF2-40B4-BE49-F238E27FC236}">
                <a16:creationId xmlns:a16="http://schemas.microsoft.com/office/drawing/2014/main" id="{1873980A-B46F-4AB7-93F1-13D3C8259EA0}"/>
              </a:ext>
            </a:extLst>
          </p:cNvPr>
          <p:cNvSpPr/>
          <p:nvPr/>
        </p:nvSpPr>
        <p:spPr>
          <a:xfrm>
            <a:off x="6590726" y="245283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269;p38">
            <a:extLst>
              <a:ext uri="{FF2B5EF4-FFF2-40B4-BE49-F238E27FC236}">
                <a16:creationId xmlns:a16="http://schemas.microsoft.com/office/drawing/2014/main" id="{C815E1E2-987A-4D05-A6A9-A1E6CB412551}"/>
              </a:ext>
            </a:extLst>
          </p:cNvPr>
          <p:cNvSpPr txBox="1">
            <a:spLocks/>
          </p:cNvSpPr>
          <p:nvPr/>
        </p:nvSpPr>
        <p:spPr>
          <a:xfrm>
            <a:off x="4847236" y="3466692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67.737</a:t>
            </a:r>
          </a:p>
        </p:txBody>
      </p:sp>
      <p:sp>
        <p:nvSpPr>
          <p:cNvPr id="152" name="Google Shape;270;p38">
            <a:extLst>
              <a:ext uri="{FF2B5EF4-FFF2-40B4-BE49-F238E27FC236}">
                <a16:creationId xmlns:a16="http://schemas.microsoft.com/office/drawing/2014/main" id="{D380D6C4-94D0-435B-8157-A1DBA23D9B92}"/>
              </a:ext>
            </a:extLst>
          </p:cNvPr>
          <p:cNvSpPr txBox="1">
            <a:spLocks/>
          </p:cNvSpPr>
          <p:nvPr/>
        </p:nvSpPr>
        <p:spPr>
          <a:xfrm>
            <a:off x="5158086" y="3752454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ARISTAS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53" name="Google Shape;277;p38">
            <a:extLst>
              <a:ext uri="{FF2B5EF4-FFF2-40B4-BE49-F238E27FC236}">
                <a16:creationId xmlns:a16="http://schemas.microsoft.com/office/drawing/2014/main" id="{9F542F72-C6D2-4487-B985-68BB9105EA9B}"/>
              </a:ext>
            </a:extLst>
          </p:cNvPr>
          <p:cNvSpPr/>
          <p:nvPr/>
        </p:nvSpPr>
        <p:spPr>
          <a:xfrm>
            <a:off x="6590726" y="345603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6002;p61">
            <a:extLst>
              <a:ext uri="{FF2B5EF4-FFF2-40B4-BE49-F238E27FC236}">
                <a16:creationId xmlns:a16="http://schemas.microsoft.com/office/drawing/2014/main" id="{FC4C64FB-9B9F-46B0-AD47-E772BCF967FC}"/>
              </a:ext>
            </a:extLst>
          </p:cNvPr>
          <p:cNvSpPr/>
          <p:nvPr/>
        </p:nvSpPr>
        <p:spPr>
          <a:xfrm>
            <a:off x="6741136" y="1594099"/>
            <a:ext cx="342995" cy="344133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8744;p67">
            <a:extLst>
              <a:ext uri="{FF2B5EF4-FFF2-40B4-BE49-F238E27FC236}">
                <a16:creationId xmlns:a16="http://schemas.microsoft.com/office/drawing/2014/main" id="{5529FFC3-6C60-4DCB-90C8-32530D7D868E}"/>
              </a:ext>
            </a:extLst>
          </p:cNvPr>
          <p:cNvGrpSpPr/>
          <p:nvPr/>
        </p:nvGrpSpPr>
        <p:grpSpPr>
          <a:xfrm>
            <a:off x="1767174" y="3587054"/>
            <a:ext cx="333480" cy="330800"/>
            <a:chOff x="946175" y="3253275"/>
            <a:chExt cx="298550" cy="296150"/>
          </a:xfrm>
          <a:solidFill>
            <a:schemeClr val="bg1"/>
          </a:solidFill>
        </p:grpSpPr>
        <p:sp>
          <p:nvSpPr>
            <p:cNvPr id="170" name="Google Shape;8745;p67">
              <a:extLst>
                <a:ext uri="{FF2B5EF4-FFF2-40B4-BE49-F238E27FC236}">
                  <a16:creationId xmlns:a16="http://schemas.microsoft.com/office/drawing/2014/main" id="{EBC6A1CD-423E-4375-AA96-A3671EDDE2A5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746;p67">
              <a:extLst>
                <a:ext uri="{FF2B5EF4-FFF2-40B4-BE49-F238E27FC236}">
                  <a16:creationId xmlns:a16="http://schemas.microsoft.com/office/drawing/2014/main" id="{37DBAD0F-E035-4091-8BBD-189F2942D6ED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747;p67">
              <a:extLst>
                <a:ext uri="{FF2B5EF4-FFF2-40B4-BE49-F238E27FC236}">
                  <a16:creationId xmlns:a16="http://schemas.microsoft.com/office/drawing/2014/main" id="{098E71E1-0B97-4736-899A-D85173B506CF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748;p67">
              <a:extLst>
                <a:ext uri="{FF2B5EF4-FFF2-40B4-BE49-F238E27FC236}">
                  <a16:creationId xmlns:a16="http://schemas.microsoft.com/office/drawing/2014/main" id="{E49E2407-EB90-439F-98FE-85442047121A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749;p67">
              <a:extLst>
                <a:ext uri="{FF2B5EF4-FFF2-40B4-BE49-F238E27FC236}">
                  <a16:creationId xmlns:a16="http://schemas.microsoft.com/office/drawing/2014/main" id="{DE1F6460-B7FB-43AF-A0AD-0B7ADCB02307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8928;p67">
            <a:extLst>
              <a:ext uri="{FF2B5EF4-FFF2-40B4-BE49-F238E27FC236}">
                <a16:creationId xmlns:a16="http://schemas.microsoft.com/office/drawing/2014/main" id="{84D44C9A-C5A9-4296-AF79-E77002366B64}"/>
              </a:ext>
            </a:extLst>
          </p:cNvPr>
          <p:cNvGrpSpPr/>
          <p:nvPr/>
        </p:nvGrpSpPr>
        <p:grpSpPr>
          <a:xfrm>
            <a:off x="6741070" y="3597595"/>
            <a:ext cx="330827" cy="330827"/>
            <a:chOff x="2037825" y="3254050"/>
            <a:chExt cx="296175" cy="296175"/>
          </a:xfrm>
          <a:solidFill>
            <a:schemeClr val="bg1"/>
          </a:solidFill>
        </p:grpSpPr>
        <p:sp>
          <p:nvSpPr>
            <p:cNvPr id="176" name="Google Shape;8929;p67">
              <a:extLst>
                <a:ext uri="{FF2B5EF4-FFF2-40B4-BE49-F238E27FC236}">
                  <a16:creationId xmlns:a16="http://schemas.microsoft.com/office/drawing/2014/main" id="{43ADB8EB-1C63-4E9F-AB18-20C06B027E23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930;p67">
              <a:extLst>
                <a:ext uri="{FF2B5EF4-FFF2-40B4-BE49-F238E27FC236}">
                  <a16:creationId xmlns:a16="http://schemas.microsoft.com/office/drawing/2014/main" id="{9542A4DA-3C1F-4D20-8961-0CE30C6E3DE7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931;p67">
              <a:extLst>
                <a:ext uri="{FF2B5EF4-FFF2-40B4-BE49-F238E27FC236}">
                  <a16:creationId xmlns:a16="http://schemas.microsoft.com/office/drawing/2014/main" id="{D322BCAF-E980-46F7-ACE3-3BABB18E9DDF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932;p67">
              <a:extLst>
                <a:ext uri="{FF2B5EF4-FFF2-40B4-BE49-F238E27FC236}">
                  <a16:creationId xmlns:a16="http://schemas.microsoft.com/office/drawing/2014/main" id="{DB12F0EC-B61B-4798-98FB-A9F2191C6C4A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933;p67">
              <a:extLst>
                <a:ext uri="{FF2B5EF4-FFF2-40B4-BE49-F238E27FC236}">
                  <a16:creationId xmlns:a16="http://schemas.microsoft.com/office/drawing/2014/main" id="{08A18DB1-8FD3-498E-B466-CEB6E80AD395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934;p67">
              <a:extLst>
                <a:ext uri="{FF2B5EF4-FFF2-40B4-BE49-F238E27FC236}">
                  <a16:creationId xmlns:a16="http://schemas.microsoft.com/office/drawing/2014/main" id="{1977D560-4B35-4923-B9B4-CFE3F38BC983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4740;p58">
            <a:extLst>
              <a:ext uri="{FF2B5EF4-FFF2-40B4-BE49-F238E27FC236}">
                <a16:creationId xmlns:a16="http://schemas.microsoft.com/office/drawing/2014/main" id="{657EFC3E-41D2-43FE-837C-F45AAFCC1F8F}"/>
              </a:ext>
            </a:extLst>
          </p:cNvPr>
          <p:cNvGrpSpPr/>
          <p:nvPr/>
        </p:nvGrpSpPr>
        <p:grpSpPr>
          <a:xfrm>
            <a:off x="6722236" y="2593820"/>
            <a:ext cx="350302" cy="346532"/>
            <a:chOff x="-64406125" y="3362225"/>
            <a:chExt cx="318225" cy="314800"/>
          </a:xfrm>
          <a:solidFill>
            <a:schemeClr val="bg1"/>
          </a:solidFill>
        </p:grpSpPr>
        <p:sp>
          <p:nvSpPr>
            <p:cNvPr id="183" name="Google Shape;4741;p58">
              <a:extLst>
                <a:ext uri="{FF2B5EF4-FFF2-40B4-BE49-F238E27FC236}">
                  <a16:creationId xmlns:a16="http://schemas.microsoft.com/office/drawing/2014/main" id="{FB08122E-BD7B-4FFF-8216-EC5B486C5063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42;p58">
              <a:extLst>
                <a:ext uri="{FF2B5EF4-FFF2-40B4-BE49-F238E27FC236}">
                  <a16:creationId xmlns:a16="http://schemas.microsoft.com/office/drawing/2014/main" id="{5A8F20E0-D91C-499D-86D7-35594D010D04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CB31B49-EBF9-41D8-9D59-D78EBAA4BA6C}"/>
              </a:ext>
            </a:extLst>
          </p:cNvPr>
          <p:cNvGrpSpPr/>
          <p:nvPr/>
        </p:nvGrpSpPr>
        <p:grpSpPr>
          <a:xfrm>
            <a:off x="1700646" y="1571748"/>
            <a:ext cx="360000" cy="344535"/>
            <a:chOff x="9521084" y="1518180"/>
            <a:chExt cx="299050" cy="288721"/>
          </a:xfrm>
        </p:grpSpPr>
        <p:grpSp>
          <p:nvGrpSpPr>
            <p:cNvPr id="186" name="Google Shape;2838;p56">
              <a:extLst>
                <a:ext uri="{FF2B5EF4-FFF2-40B4-BE49-F238E27FC236}">
                  <a16:creationId xmlns:a16="http://schemas.microsoft.com/office/drawing/2014/main" id="{20F221A6-4012-4099-A11A-98CE796D6D81}"/>
                </a:ext>
              </a:extLst>
            </p:cNvPr>
            <p:cNvGrpSpPr/>
            <p:nvPr/>
          </p:nvGrpSpPr>
          <p:grpSpPr>
            <a:xfrm>
              <a:off x="9521084" y="1521523"/>
              <a:ext cx="296303" cy="285378"/>
              <a:chOff x="2101363" y="3048224"/>
              <a:chExt cx="418743" cy="403304"/>
            </a:xfrm>
          </p:grpSpPr>
          <p:sp>
            <p:nvSpPr>
              <p:cNvPr id="189" name="Google Shape;2839;p56">
                <a:extLst>
                  <a:ext uri="{FF2B5EF4-FFF2-40B4-BE49-F238E27FC236}">
                    <a16:creationId xmlns:a16="http://schemas.microsoft.com/office/drawing/2014/main" id="{A2486DA6-BC2A-4BD9-814F-EE7650FF6D68}"/>
                  </a:ext>
                </a:extLst>
              </p:cNvPr>
              <p:cNvSpPr/>
              <p:nvPr/>
            </p:nvSpPr>
            <p:spPr>
              <a:xfrm>
                <a:off x="2101363" y="3048224"/>
                <a:ext cx="418743" cy="403304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7941" extrusionOk="0">
                    <a:moveTo>
                      <a:pt x="4278" y="1"/>
                    </a:moveTo>
                    <a:cubicBezTo>
                      <a:pt x="2677" y="1"/>
                      <a:pt x="1227" y="967"/>
                      <a:pt x="614" y="2453"/>
                    </a:cubicBezTo>
                    <a:cubicBezTo>
                      <a:pt x="1" y="3932"/>
                      <a:pt x="340" y="5641"/>
                      <a:pt x="1472" y="6773"/>
                    </a:cubicBezTo>
                    <a:cubicBezTo>
                      <a:pt x="2235" y="7536"/>
                      <a:pt x="3250" y="7940"/>
                      <a:pt x="4283" y="7940"/>
                    </a:cubicBezTo>
                    <a:cubicBezTo>
                      <a:pt x="4793" y="7940"/>
                      <a:pt x="5308" y="7842"/>
                      <a:pt x="5800" y="7639"/>
                    </a:cubicBezTo>
                    <a:cubicBezTo>
                      <a:pt x="7278" y="7019"/>
                      <a:pt x="8245" y="5576"/>
                      <a:pt x="8245" y="3968"/>
                    </a:cubicBezTo>
                    <a:cubicBezTo>
                      <a:pt x="8245" y="1782"/>
                      <a:pt x="6470" y="1"/>
                      <a:pt x="4278" y="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2840;p56">
                <a:extLst>
                  <a:ext uri="{FF2B5EF4-FFF2-40B4-BE49-F238E27FC236}">
                    <a16:creationId xmlns:a16="http://schemas.microsoft.com/office/drawing/2014/main" id="{9358D9BB-8CD0-4D25-87C2-F46DAFAFC38A}"/>
                  </a:ext>
                </a:extLst>
              </p:cNvPr>
              <p:cNvSpPr/>
              <p:nvPr/>
            </p:nvSpPr>
            <p:spPr>
              <a:xfrm>
                <a:off x="2119756" y="3068664"/>
                <a:ext cx="397728" cy="333674"/>
              </a:xfrm>
              <a:custGeom>
                <a:avLst/>
                <a:gdLst/>
                <a:ahLst/>
                <a:cxnLst/>
                <a:rect l="l" t="t" r="r" b="b"/>
                <a:pathLst>
                  <a:path w="7884" h="6570" extrusionOk="0">
                    <a:moveTo>
                      <a:pt x="4054" y="193"/>
                    </a:moveTo>
                    <a:cubicBezTo>
                      <a:pt x="4007" y="193"/>
                      <a:pt x="3974" y="204"/>
                      <a:pt x="3974" y="210"/>
                    </a:cubicBezTo>
                    <a:cubicBezTo>
                      <a:pt x="4039" y="253"/>
                      <a:pt x="4104" y="282"/>
                      <a:pt x="4176" y="296"/>
                    </a:cubicBezTo>
                    <a:cubicBezTo>
                      <a:pt x="4227" y="296"/>
                      <a:pt x="4270" y="275"/>
                      <a:pt x="4306" y="246"/>
                    </a:cubicBezTo>
                    <a:cubicBezTo>
                      <a:pt x="4320" y="231"/>
                      <a:pt x="4155" y="195"/>
                      <a:pt x="4090" y="195"/>
                    </a:cubicBezTo>
                    <a:cubicBezTo>
                      <a:pt x="4077" y="194"/>
                      <a:pt x="4065" y="193"/>
                      <a:pt x="4054" y="193"/>
                    </a:cubicBezTo>
                    <a:close/>
                    <a:moveTo>
                      <a:pt x="5083" y="223"/>
                    </a:moveTo>
                    <a:cubicBezTo>
                      <a:pt x="5048" y="223"/>
                      <a:pt x="5009" y="252"/>
                      <a:pt x="5013" y="296"/>
                    </a:cubicBezTo>
                    <a:cubicBezTo>
                      <a:pt x="5026" y="307"/>
                      <a:pt x="5037" y="311"/>
                      <a:pt x="5047" y="311"/>
                    </a:cubicBezTo>
                    <a:cubicBezTo>
                      <a:pt x="5074" y="311"/>
                      <a:pt x="5095" y="281"/>
                      <a:pt x="5128" y="281"/>
                    </a:cubicBezTo>
                    <a:cubicBezTo>
                      <a:pt x="5130" y="281"/>
                      <a:pt x="5133" y="281"/>
                      <a:pt x="5135" y="282"/>
                    </a:cubicBezTo>
                    <a:cubicBezTo>
                      <a:pt x="5135" y="241"/>
                      <a:pt x="5110" y="223"/>
                      <a:pt x="5083" y="223"/>
                    </a:cubicBezTo>
                    <a:close/>
                    <a:moveTo>
                      <a:pt x="6040" y="274"/>
                    </a:moveTo>
                    <a:cubicBezTo>
                      <a:pt x="6036" y="274"/>
                      <a:pt x="6033" y="274"/>
                      <a:pt x="6030" y="275"/>
                    </a:cubicBezTo>
                    <a:cubicBezTo>
                      <a:pt x="5979" y="275"/>
                      <a:pt x="5929" y="296"/>
                      <a:pt x="5922" y="311"/>
                    </a:cubicBezTo>
                    <a:lnTo>
                      <a:pt x="5929" y="311"/>
                    </a:lnTo>
                    <a:cubicBezTo>
                      <a:pt x="5929" y="322"/>
                      <a:pt x="6015" y="334"/>
                      <a:pt x="6067" y="334"/>
                    </a:cubicBezTo>
                    <a:cubicBezTo>
                      <a:pt x="6078" y="334"/>
                      <a:pt x="6088" y="334"/>
                      <a:pt x="6095" y="332"/>
                    </a:cubicBezTo>
                    <a:cubicBezTo>
                      <a:pt x="6129" y="325"/>
                      <a:pt x="6092" y="274"/>
                      <a:pt x="6040" y="274"/>
                    </a:cubicBezTo>
                    <a:close/>
                    <a:moveTo>
                      <a:pt x="3882" y="235"/>
                    </a:moveTo>
                    <a:cubicBezTo>
                      <a:pt x="3854" y="235"/>
                      <a:pt x="3811" y="262"/>
                      <a:pt x="3823" y="275"/>
                    </a:cubicBezTo>
                    <a:cubicBezTo>
                      <a:pt x="3824" y="279"/>
                      <a:pt x="3823" y="281"/>
                      <a:pt x="3819" y="281"/>
                    </a:cubicBezTo>
                    <a:cubicBezTo>
                      <a:pt x="3810" y="281"/>
                      <a:pt x="3785" y="268"/>
                      <a:pt x="3761" y="268"/>
                    </a:cubicBezTo>
                    <a:cubicBezTo>
                      <a:pt x="3752" y="268"/>
                      <a:pt x="3744" y="270"/>
                      <a:pt x="3736" y="275"/>
                    </a:cubicBezTo>
                    <a:cubicBezTo>
                      <a:pt x="3693" y="296"/>
                      <a:pt x="3686" y="368"/>
                      <a:pt x="3707" y="368"/>
                    </a:cubicBezTo>
                    <a:cubicBezTo>
                      <a:pt x="3722" y="376"/>
                      <a:pt x="3736" y="433"/>
                      <a:pt x="3736" y="440"/>
                    </a:cubicBezTo>
                    <a:cubicBezTo>
                      <a:pt x="3736" y="445"/>
                      <a:pt x="3742" y="446"/>
                      <a:pt x="3751" y="446"/>
                    </a:cubicBezTo>
                    <a:cubicBezTo>
                      <a:pt x="3773" y="446"/>
                      <a:pt x="3813" y="436"/>
                      <a:pt x="3823" y="426"/>
                    </a:cubicBezTo>
                    <a:cubicBezTo>
                      <a:pt x="3824" y="426"/>
                      <a:pt x="3825" y="425"/>
                      <a:pt x="3826" y="425"/>
                    </a:cubicBezTo>
                    <a:cubicBezTo>
                      <a:pt x="3844" y="425"/>
                      <a:pt x="3843" y="484"/>
                      <a:pt x="3823" y="498"/>
                    </a:cubicBezTo>
                    <a:cubicBezTo>
                      <a:pt x="3808" y="520"/>
                      <a:pt x="3830" y="556"/>
                      <a:pt x="3852" y="563"/>
                    </a:cubicBezTo>
                    <a:cubicBezTo>
                      <a:pt x="3873" y="563"/>
                      <a:pt x="3902" y="614"/>
                      <a:pt x="3924" y="614"/>
                    </a:cubicBezTo>
                    <a:cubicBezTo>
                      <a:pt x="3938" y="606"/>
                      <a:pt x="3974" y="527"/>
                      <a:pt x="3989" y="498"/>
                    </a:cubicBezTo>
                    <a:cubicBezTo>
                      <a:pt x="3991" y="487"/>
                      <a:pt x="4002" y="484"/>
                      <a:pt x="4017" y="484"/>
                    </a:cubicBezTo>
                    <a:cubicBezTo>
                      <a:pt x="4041" y="484"/>
                      <a:pt x="4074" y="494"/>
                      <a:pt x="4097" y="498"/>
                    </a:cubicBezTo>
                    <a:cubicBezTo>
                      <a:pt x="4098" y="498"/>
                      <a:pt x="4099" y="498"/>
                      <a:pt x="4099" y="498"/>
                    </a:cubicBezTo>
                    <a:cubicBezTo>
                      <a:pt x="4126" y="498"/>
                      <a:pt x="4139" y="389"/>
                      <a:pt x="4104" y="368"/>
                    </a:cubicBezTo>
                    <a:cubicBezTo>
                      <a:pt x="4068" y="354"/>
                      <a:pt x="4025" y="361"/>
                      <a:pt x="4010" y="347"/>
                    </a:cubicBezTo>
                    <a:cubicBezTo>
                      <a:pt x="3996" y="332"/>
                      <a:pt x="3981" y="325"/>
                      <a:pt x="3960" y="318"/>
                    </a:cubicBezTo>
                    <a:cubicBezTo>
                      <a:pt x="3938" y="318"/>
                      <a:pt x="3924" y="246"/>
                      <a:pt x="3895" y="239"/>
                    </a:cubicBezTo>
                    <a:cubicBezTo>
                      <a:pt x="3891" y="236"/>
                      <a:pt x="3887" y="235"/>
                      <a:pt x="3882" y="235"/>
                    </a:cubicBezTo>
                    <a:close/>
                    <a:moveTo>
                      <a:pt x="2056" y="87"/>
                    </a:moveTo>
                    <a:cubicBezTo>
                      <a:pt x="2048" y="87"/>
                      <a:pt x="1883" y="181"/>
                      <a:pt x="1731" y="260"/>
                    </a:cubicBezTo>
                    <a:cubicBezTo>
                      <a:pt x="1558" y="376"/>
                      <a:pt x="1392" y="505"/>
                      <a:pt x="1241" y="650"/>
                    </a:cubicBezTo>
                    <a:cubicBezTo>
                      <a:pt x="1284" y="650"/>
                      <a:pt x="1356" y="642"/>
                      <a:pt x="1385" y="635"/>
                    </a:cubicBezTo>
                    <a:lnTo>
                      <a:pt x="1392" y="635"/>
                    </a:lnTo>
                    <a:cubicBezTo>
                      <a:pt x="1435" y="628"/>
                      <a:pt x="1515" y="614"/>
                      <a:pt x="1522" y="599"/>
                    </a:cubicBezTo>
                    <a:cubicBezTo>
                      <a:pt x="1529" y="585"/>
                      <a:pt x="1529" y="563"/>
                      <a:pt x="1522" y="549"/>
                    </a:cubicBezTo>
                    <a:lnTo>
                      <a:pt x="1544" y="549"/>
                    </a:lnTo>
                    <a:cubicBezTo>
                      <a:pt x="1565" y="549"/>
                      <a:pt x="1594" y="448"/>
                      <a:pt x="1616" y="426"/>
                    </a:cubicBezTo>
                    <a:cubicBezTo>
                      <a:pt x="1659" y="397"/>
                      <a:pt x="1709" y="368"/>
                      <a:pt x="1767" y="354"/>
                    </a:cubicBezTo>
                    <a:cubicBezTo>
                      <a:pt x="1796" y="325"/>
                      <a:pt x="1832" y="296"/>
                      <a:pt x="1868" y="275"/>
                    </a:cubicBezTo>
                    <a:cubicBezTo>
                      <a:pt x="1890" y="267"/>
                      <a:pt x="1926" y="217"/>
                      <a:pt x="1919" y="210"/>
                    </a:cubicBezTo>
                    <a:cubicBezTo>
                      <a:pt x="1919" y="195"/>
                      <a:pt x="1991" y="152"/>
                      <a:pt x="2027" y="138"/>
                    </a:cubicBezTo>
                    <a:cubicBezTo>
                      <a:pt x="2056" y="123"/>
                      <a:pt x="2070" y="87"/>
                      <a:pt x="2056" y="87"/>
                    </a:cubicBezTo>
                    <a:close/>
                    <a:moveTo>
                      <a:pt x="5316" y="498"/>
                    </a:moveTo>
                    <a:cubicBezTo>
                      <a:pt x="5301" y="498"/>
                      <a:pt x="5287" y="520"/>
                      <a:pt x="5287" y="520"/>
                    </a:cubicBezTo>
                    <a:cubicBezTo>
                      <a:pt x="5280" y="527"/>
                      <a:pt x="5135" y="563"/>
                      <a:pt x="5092" y="585"/>
                    </a:cubicBezTo>
                    <a:cubicBezTo>
                      <a:pt x="5056" y="599"/>
                      <a:pt x="5013" y="628"/>
                      <a:pt x="4984" y="657"/>
                    </a:cubicBezTo>
                    <a:cubicBezTo>
                      <a:pt x="4962" y="671"/>
                      <a:pt x="4933" y="815"/>
                      <a:pt x="4919" y="837"/>
                    </a:cubicBezTo>
                    <a:cubicBezTo>
                      <a:pt x="4912" y="852"/>
                      <a:pt x="4970" y="909"/>
                      <a:pt x="4991" y="924"/>
                    </a:cubicBezTo>
                    <a:cubicBezTo>
                      <a:pt x="5006" y="927"/>
                      <a:pt x="5018" y="929"/>
                      <a:pt x="5030" y="929"/>
                    </a:cubicBezTo>
                    <a:cubicBezTo>
                      <a:pt x="5042" y="929"/>
                      <a:pt x="5052" y="927"/>
                      <a:pt x="5063" y="924"/>
                    </a:cubicBezTo>
                    <a:cubicBezTo>
                      <a:pt x="5063" y="880"/>
                      <a:pt x="5056" y="830"/>
                      <a:pt x="5042" y="787"/>
                    </a:cubicBezTo>
                    <a:cubicBezTo>
                      <a:pt x="5020" y="758"/>
                      <a:pt x="5135" y="700"/>
                      <a:pt x="5171" y="664"/>
                    </a:cubicBezTo>
                    <a:lnTo>
                      <a:pt x="5164" y="664"/>
                    </a:lnTo>
                    <a:cubicBezTo>
                      <a:pt x="5200" y="635"/>
                      <a:pt x="5323" y="592"/>
                      <a:pt x="5337" y="556"/>
                    </a:cubicBezTo>
                    <a:cubicBezTo>
                      <a:pt x="5345" y="534"/>
                      <a:pt x="5337" y="513"/>
                      <a:pt x="5316" y="498"/>
                    </a:cubicBezTo>
                    <a:close/>
                    <a:moveTo>
                      <a:pt x="3092" y="1109"/>
                    </a:moveTo>
                    <a:cubicBezTo>
                      <a:pt x="3084" y="1109"/>
                      <a:pt x="3071" y="1162"/>
                      <a:pt x="3058" y="1169"/>
                    </a:cubicBezTo>
                    <a:cubicBezTo>
                      <a:pt x="3042" y="1179"/>
                      <a:pt x="3054" y="1186"/>
                      <a:pt x="3064" y="1186"/>
                    </a:cubicBezTo>
                    <a:cubicBezTo>
                      <a:pt x="3067" y="1186"/>
                      <a:pt x="3071" y="1185"/>
                      <a:pt x="3073" y="1183"/>
                    </a:cubicBezTo>
                    <a:cubicBezTo>
                      <a:pt x="3073" y="1183"/>
                      <a:pt x="3074" y="1183"/>
                      <a:pt x="3074" y="1183"/>
                    </a:cubicBezTo>
                    <a:lnTo>
                      <a:pt x="3074" y="1183"/>
                    </a:lnTo>
                    <a:cubicBezTo>
                      <a:pt x="3079" y="1183"/>
                      <a:pt x="3072" y="1220"/>
                      <a:pt x="3065" y="1234"/>
                    </a:cubicBezTo>
                    <a:cubicBezTo>
                      <a:pt x="3051" y="1248"/>
                      <a:pt x="3123" y="1263"/>
                      <a:pt x="3130" y="1284"/>
                    </a:cubicBezTo>
                    <a:cubicBezTo>
                      <a:pt x="3142" y="1302"/>
                      <a:pt x="3159" y="1315"/>
                      <a:pt x="3181" y="1315"/>
                    </a:cubicBezTo>
                    <a:cubicBezTo>
                      <a:pt x="3185" y="1315"/>
                      <a:pt x="3190" y="1314"/>
                      <a:pt x="3195" y="1313"/>
                    </a:cubicBezTo>
                    <a:cubicBezTo>
                      <a:pt x="3217" y="1313"/>
                      <a:pt x="3275" y="1284"/>
                      <a:pt x="3289" y="1284"/>
                    </a:cubicBezTo>
                    <a:cubicBezTo>
                      <a:pt x="3311" y="1277"/>
                      <a:pt x="3325" y="1183"/>
                      <a:pt x="3318" y="1169"/>
                    </a:cubicBezTo>
                    <a:cubicBezTo>
                      <a:pt x="3311" y="1147"/>
                      <a:pt x="3217" y="1147"/>
                      <a:pt x="3195" y="1147"/>
                    </a:cubicBezTo>
                    <a:cubicBezTo>
                      <a:pt x="3159" y="1140"/>
                      <a:pt x="3130" y="1126"/>
                      <a:pt x="3094" y="1111"/>
                    </a:cubicBezTo>
                    <a:cubicBezTo>
                      <a:pt x="3094" y="1110"/>
                      <a:pt x="3093" y="1109"/>
                      <a:pt x="3092" y="1109"/>
                    </a:cubicBezTo>
                    <a:close/>
                    <a:moveTo>
                      <a:pt x="1228" y="1247"/>
                    </a:moveTo>
                    <a:cubicBezTo>
                      <a:pt x="1212" y="1247"/>
                      <a:pt x="1181" y="1271"/>
                      <a:pt x="1169" y="1284"/>
                    </a:cubicBezTo>
                    <a:cubicBezTo>
                      <a:pt x="1154" y="1299"/>
                      <a:pt x="1169" y="1364"/>
                      <a:pt x="1197" y="1364"/>
                    </a:cubicBezTo>
                    <a:cubicBezTo>
                      <a:pt x="1218" y="1364"/>
                      <a:pt x="1256" y="1283"/>
                      <a:pt x="1285" y="1283"/>
                    </a:cubicBezTo>
                    <a:cubicBezTo>
                      <a:pt x="1287" y="1283"/>
                      <a:pt x="1289" y="1283"/>
                      <a:pt x="1291" y="1284"/>
                    </a:cubicBezTo>
                    <a:cubicBezTo>
                      <a:pt x="1318" y="1301"/>
                      <a:pt x="1337" y="1309"/>
                      <a:pt x="1342" y="1309"/>
                    </a:cubicBezTo>
                    <a:cubicBezTo>
                      <a:pt x="1343" y="1309"/>
                      <a:pt x="1343" y="1308"/>
                      <a:pt x="1342" y="1306"/>
                    </a:cubicBezTo>
                    <a:cubicBezTo>
                      <a:pt x="1306" y="1284"/>
                      <a:pt x="1270" y="1263"/>
                      <a:pt x="1233" y="1248"/>
                    </a:cubicBezTo>
                    <a:cubicBezTo>
                      <a:pt x="1232" y="1247"/>
                      <a:pt x="1230" y="1247"/>
                      <a:pt x="1228" y="1247"/>
                    </a:cubicBezTo>
                    <a:close/>
                    <a:moveTo>
                      <a:pt x="2928" y="0"/>
                    </a:moveTo>
                    <a:cubicBezTo>
                      <a:pt x="2863" y="15"/>
                      <a:pt x="2806" y="22"/>
                      <a:pt x="2748" y="29"/>
                    </a:cubicBezTo>
                    <a:cubicBezTo>
                      <a:pt x="2676" y="29"/>
                      <a:pt x="2604" y="29"/>
                      <a:pt x="2532" y="37"/>
                    </a:cubicBezTo>
                    <a:cubicBezTo>
                      <a:pt x="2503" y="51"/>
                      <a:pt x="2481" y="101"/>
                      <a:pt x="2488" y="123"/>
                    </a:cubicBezTo>
                    <a:cubicBezTo>
                      <a:pt x="2496" y="145"/>
                      <a:pt x="2359" y="145"/>
                      <a:pt x="2323" y="145"/>
                    </a:cubicBezTo>
                    <a:cubicBezTo>
                      <a:pt x="2214" y="159"/>
                      <a:pt x="2106" y="181"/>
                      <a:pt x="2005" y="224"/>
                    </a:cubicBezTo>
                    <a:cubicBezTo>
                      <a:pt x="1948" y="253"/>
                      <a:pt x="1904" y="332"/>
                      <a:pt x="1919" y="332"/>
                    </a:cubicBezTo>
                    <a:cubicBezTo>
                      <a:pt x="1940" y="339"/>
                      <a:pt x="1890" y="383"/>
                      <a:pt x="1854" y="390"/>
                    </a:cubicBezTo>
                    <a:cubicBezTo>
                      <a:pt x="1825" y="404"/>
                      <a:pt x="1753" y="412"/>
                      <a:pt x="1738" y="426"/>
                    </a:cubicBezTo>
                    <a:cubicBezTo>
                      <a:pt x="1717" y="440"/>
                      <a:pt x="1753" y="455"/>
                      <a:pt x="1760" y="469"/>
                    </a:cubicBezTo>
                    <a:cubicBezTo>
                      <a:pt x="1761" y="470"/>
                      <a:pt x="1762" y="471"/>
                      <a:pt x="1764" y="471"/>
                    </a:cubicBezTo>
                    <a:cubicBezTo>
                      <a:pt x="1771" y="471"/>
                      <a:pt x="1782" y="464"/>
                      <a:pt x="1794" y="464"/>
                    </a:cubicBezTo>
                    <a:cubicBezTo>
                      <a:pt x="1799" y="464"/>
                      <a:pt x="1805" y="466"/>
                      <a:pt x="1810" y="469"/>
                    </a:cubicBezTo>
                    <a:cubicBezTo>
                      <a:pt x="1839" y="477"/>
                      <a:pt x="1875" y="484"/>
                      <a:pt x="1904" y="491"/>
                    </a:cubicBezTo>
                    <a:cubicBezTo>
                      <a:pt x="1926" y="498"/>
                      <a:pt x="1854" y="505"/>
                      <a:pt x="1818" y="513"/>
                    </a:cubicBezTo>
                    <a:cubicBezTo>
                      <a:pt x="1782" y="513"/>
                      <a:pt x="1789" y="577"/>
                      <a:pt x="1818" y="592"/>
                    </a:cubicBezTo>
                    <a:cubicBezTo>
                      <a:pt x="1838" y="597"/>
                      <a:pt x="1880" y="602"/>
                      <a:pt x="1906" y="602"/>
                    </a:cubicBezTo>
                    <a:cubicBezTo>
                      <a:pt x="1916" y="602"/>
                      <a:pt x="1924" y="601"/>
                      <a:pt x="1926" y="599"/>
                    </a:cubicBezTo>
                    <a:cubicBezTo>
                      <a:pt x="1928" y="596"/>
                      <a:pt x="1933" y="594"/>
                      <a:pt x="1941" y="594"/>
                    </a:cubicBezTo>
                    <a:cubicBezTo>
                      <a:pt x="1966" y="594"/>
                      <a:pt x="2014" y="608"/>
                      <a:pt x="2041" y="614"/>
                    </a:cubicBezTo>
                    <a:cubicBezTo>
                      <a:pt x="2077" y="614"/>
                      <a:pt x="2099" y="700"/>
                      <a:pt x="2113" y="722"/>
                    </a:cubicBezTo>
                    <a:cubicBezTo>
                      <a:pt x="2121" y="758"/>
                      <a:pt x="2128" y="787"/>
                      <a:pt x="2121" y="823"/>
                    </a:cubicBezTo>
                    <a:cubicBezTo>
                      <a:pt x="2121" y="841"/>
                      <a:pt x="2167" y="869"/>
                      <a:pt x="2185" y="869"/>
                    </a:cubicBezTo>
                    <a:cubicBezTo>
                      <a:pt x="2189" y="869"/>
                      <a:pt x="2192" y="868"/>
                      <a:pt x="2193" y="866"/>
                    </a:cubicBezTo>
                    <a:cubicBezTo>
                      <a:pt x="2195" y="864"/>
                      <a:pt x="2196" y="863"/>
                      <a:pt x="2198" y="863"/>
                    </a:cubicBezTo>
                    <a:cubicBezTo>
                      <a:pt x="2205" y="863"/>
                      <a:pt x="2197" y="895"/>
                      <a:pt x="2178" y="895"/>
                    </a:cubicBezTo>
                    <a:cubicBezTo>
                      <a:pt x="2149" y="895"/>
                      <a:pt x="2171" y="967"/>
                      <a:pt x="2200" y="974"/>
                    </a:cubicBezTo>
                    <a:cubicBezTo>
                      <a:pt x="2229" y="989"/>
                      <a:pt x="2207" y="1032"/>
                      <a:pt x="2193" y="1046"/>
                    </a:cubicBezTo>
                    <a:cubicBezTo>
                      <a:pt x="2171" y="1061"/>
                      <a:pt x="2186" y="1104"/>
                      <a:pt x="2164" y="1118"/>
                    </a:cubicBezTo>
                    <a:cubicBezTo>
                      <a:pt x="2149" y="1133"/>
                      <a:pt x="2229" y="1277"/>
                      <a:pt x="2229" y="1349"/>
                    </a:cubicBezTo>
                    <a:cubicBezTo>
                      <a:pt x="2229" y="1429"/>
                      <a:pt x="2272" y="1486"/>
                      <a:pt x="2294" y="1486"/>
                    </a:cubicBezTo>
                    <a:cubicBezTo>
                      <a:pt x="2308" y="1486"/>
                      <a:pt x="2373" y="1501"/>
                      <a:pt x="2380" y="1515"/>
                    </a:cubicBezTo>
                    <a:cubicBezTo>
                      <a:pt x="2384" y="1518"/>
                      <a:pt x="2388" y="1520"/>
                      <a:pt x="2392" y="1520"/>
                    </a:cubicBezTo>
                    <a:cubicBezTo>
                      <a:pt x="2407" y="1520"/>
                      <a:pt x="2425" y="1505"/>
                      <a:pt x="2431" y="1493"/>
                    </a:cubicBezTo>
                    <a:cubicBezTo>
                      <a:pt x="2452" y="1472"/>
                      <a:pt x="2474" y="1443"/>
                      <a:pt x="2488" y="1414"/>
                    </a:cubicBezTo>
                    <a:cubicBezTo>
                      <a:pt x="2517" y="1349"/>
                      <a:pt x="2539" y="1284"/>
                      <a:pt x="2553" y="1219"/>
                    </a:cubicBezTo>
                    <a:cubicBezTo>
                      <a:pt x="2557" y="1209"/>
                      <a:pt x="2577" y="1207"/>
                      <a:pt x="2598" y="1207"/>
                    </a:cubicBezTo>
                    <a:cubicBezTo>
                      <a:pt x="2608" y="1207"/>
                      <a:pt x="2618" y="1207"/>
                      <a:pt x="2627" y="1207"/>
                    </a:cubicBezTo>
                    <a:cubicBezTo>
                      <a:pt x="2636" y="1207"/>
                      <a:pt x="2644" y="1207"/>
                      <a:pt x="2647" y="1205"/>
                    </a:cubicBezTo>
                    <a:cubicBezTo>
                      <a:pt x="2669" y="1183"/>
                      <a:pt x="2698" y="1169"/>
                      <a:pt x="2719" y="1147"/>
                    </a:cubicBezTo>
                    <a:cubicBezTo>
                      <a:pt x="2734" y="1133"/>
                      <a:pt x="2835" y="1097"/>
                      <a:pt x="2863" y="1075"/>
                    </a:cubicBezTo>
                    <a:cubicBezTo>
                      <a:pt x="2892" y="1054"/>
                      <a:pt x="2936" y="967"/>
                      <a:pt x="2950" y="953"/>
                    </a:cubicBezTo>
                    <a:cubicBezTo>
                      <a:pt x="2972" y="931"/>
                      <a:pt x="2943" y="938"/>
                      <a:pt x="2914" y="924"/>
                    </a:cubicBezTo>
                    <a:cubicBezTo>
                      <a:pt x="2892" y="916"/>
                      <a:pt x="2892" y="888"/>
                      <a:pt x="2907" y="873"/>
                    </a:cubicBezTo>
                    <a:cubicBezTo>
                      <a:pt x="2943" y="873"/>
                      <a:pt x="2986" y="880"/>
                      <a:pt x="3022" y="895"/>
                    </a:cubicBezTo>
                    <a:cubicBezTo>
                      <a:pt x="3027" y="897"/>
                      <a:pt x="3032" y="898"/>
                      <a:pt x="3037" y="898"/>
                    </a:cubicBezTo>
                    <a:cubicBezTo>
                      <a:pt x="3066" y="898"/>
                      <a:pt x="3099" y="871"/>
                      <a:pt x="3087" y="859"/>
                    </a:cubicBezTo>
                    <a:cubicBezTo>
                      <a:pt x="3074" y="846"/>
                      <a:pt x="3071" y="843"/>
                      <a:pt x="3075" y="843"/>
                    </a:cubicBezTo>
                    <a:cubicBezTo>
                      <a:pt x="3077" y="843"/>
                      <a:pt x="3081" y="844"/>
                      <a:pt x="3087" y="844"/>
                    </a:cubicBezTo>
                    <a:cubicBezTo>
                      <a:pt x="3088" y="845"/>
                      <a:pt x="3088" y="845"/>
                      <a:pt x="3088" y="845"/>
                    </a:cubicBezTo>
                    <a:cubicBezTo>
                      <a:pt x="3095" y="845"/>
                      <a:pt x="3101" y="800"/>
                      <a:pt x="3094" y="787"/>
                    </a:cubicBezTo>
                    <a:cubicBezTo>
                      <a:pt x="3080" y="779"/>
                      <a:pt x="3174" y="707"/>
                      <a:pt x="3159" y="650"/>
                    </a:cubicBezTo>
                    <a:cubicBezTo>
                      <a:pt x="3145" y="585"/>
                      <a:pt x="3181" y="520"/>
                      <a:pt x="3210" y="520"/>
                    </a:cubicBezTo>
                    <a:cubicBezTo>
                      <a:pt x="3231" y="513"/>
                      <a:pt x="3224" y="448"/>
                      <a:pt x="3195" y="440"/>
                    </a:cubicBezTo>
                    <a:cubicBezTo>
                      <a:pt x="3166" y="433"/>
                      <a:pt x="3195" y="426"/>
                      <a:pt x="3202" y="412"/>
                    </a:cubicBezTo>
                    <a:cubicBezTo>
                      <a:pt x="3224" y="390"/>
                      <a:pt x="3224" y="354"/>
                      <a:pt x="3224" y="325"/>
                    </a:cubicBezTo>
                    <a:cubicBezTo>
                      <a:pt x="3217" y="311"/>
                      <a:pt x="3267" y="296"/>
                      <a:pt x="3282" y="282"/>
                    </a:cubicBezTo>
                    <a:cubicBezTo>
                      <a:pt x="3303" y="260"/>
                      <a:pt x="3332" y="246"/>
                      <a:pt x="3368" y="239"/>
                    </a:cubicBezTo>
                    <a:cubicBezTo>
                      <a:pt x="3387" y="239"/>
                      <a:pt x="3395" y="194"/>
                      <a:pt x="3382" y="188"/>
                    </a:cubicBezTo>
                    <a:lnTo>
                      <a:pt x="3383" y="188"/>
                    </a:lnTo>
                    <a:cubicBezTo>
                      <a:pt x="3383" y="188"/>
                      <a:pt x="3382" y="188"/>
                      <a:pt x="3382" y="188"/>
                    </a:cubicBezTo>
                    <a:lnTo>
                      <a:pt x="3382" y="188"/>
                    </a:lnTo>
                    <a:cubicBezTo>
                      <a:pt x="3381" y="188"/>
                      <a:pt x="3380" y="187"/>
                      <a:pt x="3379" y="187"/>
                    </a:cubicBezTo>
                    <a:cubicBezTo>
                      <a:pt x="3378" y="187"/>
                      <a:pt x="3377" y="188"/>
                      <a:pt x="3376" y="188"/>
                    </a:cubicBezTo>
                    <a:lnTo>
                      <a:pt x="3376" y="188"/>
                    </a:lnTo>
                    <a:cubicBezTo>
                      <a:pt x="3343" y="187"/>
                      <a:pt x="3316" y="180"/>
                      <a:pt x="3289" y="166"/>
                    </a:cubicBezTo>
                    <a:cubicBezTo>
                      <a:pt x="3263" y="156"/>
                      <a:pt x="3232" y="149"/>
                      <a:pt x="3201" y="149"/>
                    </a:cubicBezTo>
                    <a:cubicBezTo>
                      <a:pt x="3190" y="149"/>
                      <a:pt x="3178" y="150"/>
                      <a:pt x="3166" y="152"/>
                    </a:cubicBezTo>
                    <a:cubicBezTo>
                      <a:pt x="3164" y="153"/>
                      <a:pt x="3162" y="154"/>
                      <a:pt x="3160" y="154"/>
                    </a:cubicBezTo>
                    <a:cubicBezTo>
                      <a:pt x="3142" y="154"/>
                      <a:pt x="3162" y="94"/>
                      <a:pt x="3195" y="87"/>
                    </a:cubicBezTo>
                    <a:cubicBezTo>
                      <a:pt x="3231" y="80"/>
                      <a:pt x="3202" y="29"/>
                      <a:pt x="3159" y="29"/>
                    </a:cubicBezTo>
                    <a:cubicBezTo>
                      <a:pt x="3128" y="29"/>
                      <a:pt x="3055" y="13"/>
                      <a:pt x="3021" y="13"/>
                    </a:cubicBezTo>
                    <a:cubicBezTo>
                      <a:pt x="3015" y="13"/>
                      <a:pt x="3011" y="14"/>
                      <a:pt x="3008" y="15"/>
                    </a:cubicBezTo>
                    <a:cubicBezTo>
                      <a:pt x="3005" y="16"/>
                      <a:pt x="3001" y="16"/>
                      <a:pt x="2997" y="16"/>
                    </a:cubicBezTo>
                    <a:cubicBezTo>
                      <a:pt x="2974" y="16"/>
                      <a:pt x="2941" y="0"/>
                      <a:pt x="2928" y="0"/>
                    </a:cubicBezTo>
                    <a:close/>
                    <a:moveTo>
                      <a:pt x="3202" y="1760"/>
                    </a:moveTo>
                    <a:cubicBezTo>
                      <a:pt x="3196" y="1760"/>
                      <a:pt x="3170" y="1811"/>
                      <a:pt x="3155" y="1811"/>
                    </a:cubicBezTo>
                    <a:cubicBezTo>
                      <a:pt x="3154" y="1811"/>
                      <a:pt x="3153" y="1811"/>
                      <a:pt x="3152" y="1811"/>
                    </a:cubicBezTo>
                    <a:cubicBezTo>
                      <a:pt x="3151" y="1810"/>
                      <a:pt x="3150" y="1810"/>
                      <a:pt x="3150" y="1810"/>
                    </a:cubicBezTo>
                    <a:cubicBezTo>
                      <a:pt x="3137" y="1810"/>
                      <a:pt x="3130" y="1863"/>
                      <a:pt x="3130" y="1883"/>
                    </a:cubicBezTo>
                    <a:cubicBezTo>
                      <a:pt x="3135" y="1897"/>
                      <a:pt x="3157" y="1902"/>
                      <a:pt x="3178" y="1902"/>
                    </a:cubicBezTo>
                    <a:cubicBezTo>
                      <a:pt x="3190" y="1902"/>
                      <a:pt x="3202" y="1900"/>
                      <a:pt x="3210" y="1897"/>
                    </a:cubicBezTo>
                    <a:cubicBezTo>
                      <a:pt x="3231" y="1897"/>
                      <a:pt x="3246" y="1876"/>
                      <a:pt x="3246" y="1861"/>
                    </a:cubicBezTo>
                    <a:cubicBezTo>
                      <a:pt x="3246" y="1840"/>
                      <a:pt x="3217" y="1760"/>
                      <a:pt x="3202" y="1760"/>
                    </a:cubicBezTo>
                    <a:close/>
                    <a:moveTo>
                      <a:pt x="7826" y="2633"/>
                    </a:moveTo>
                    <a:cubicBezTo>
                      <a:pt x="7804" y="2647"/>
                      <a:pt x="7782" y="2662"/>
                      <a:pt x="7775" y="2669"/>
                    </a:cubicBezTo>
                    <a:cubicBezTo>
                      <a:pt x="7761" y="2676"/>
                      <a:pt x="7667" y="2734"/>
                      <a:pt x="7638" y="2756"/>
                    </a:cubicBezTo>
                    <a:lnTo>
                      <a:pt x="7638" y="2763"/>
                    </a:lnTo>
                    <a:cubicBezTo>
                      <a:pt x="7624" y="2777"/>
                      <a:pt x="7609" y="2799"/>
                      <a:pt x="7616" y="2821"/>
                    </a:cubicBezTo>
                    <a:lnTo>
                      <a:pt x="7609" y="2821"/>
                    </a:lnTo>
                    <a:cubicBezTo>
                      <a:pt x="7595" y="2821"/>
                      <a:pt x="7595" y="2885"/>
                      <a:pt x="7609" y="2893"/>
                    </a:cubicBezTo>
                    <a:cubicBezTo>
                      <a:pt x="7611" y="2894"/>
                      <a:pt x="7612" y="2895"/>
                      <a:pt x="7614" y="2895"/>
                    </a:cubicBezTo>
                    <a:cubicBezTo>
                      <a:pt x="7632" y="2895"/>
                      <a:pt x="7668" y="2841"/>
                      <a:pt x="7681" y="2835"/>
                    </a:cubicBezTo>
                    <a:cubicBezTo>
                      <a:pt x="7703" y="2821"/>
                      <a:pt x="7725" y="2813"/>
                      <a:pt x="7753" y="2813"/>
                    </a:cubicBezTo>
                    <a:cubicBezTo>
                      <a:pt x="7775" y="2813"/>
                      <a:pt x="7804" y="2806"/>
                      <a:pt x="7833" y="2792"/>
                    </a:cubicBezTo>
                    <a:cubicBezTo>
                      <a:pt x="7840" y="2784"/>
                      <a:pt x="7847" y="2777"/>
                      <a:pt x="7854" y="2763"/>
                    </a:cubicBezTo>
                    <a:cubicBezTo>
                      <a:pt x="7847" y="2720"/>
                      <a:pt x="7833" y="2676"/>
                      <a:pt x="7826" y="2633"/>
                    </a:cubicBezTo>
                    <a:close/>
                    <a:moveTo>
                      <a:pt x="1255" y="3160"/>
                    </a:moveTo>
                    <a:cubicBezTo>
                      <a:pt x="1248" y="3160"/>
                      <a:pt x="1241" y="3181"/>
                      <a:pt x="1241" y="3203"/>
                    </a:cubicBezTo>
                    <a:cubicBezTo>
                      <a:pt x="1242" y="3208"/>
                      <a:pt x="1246" y="3210"/>
                      <a:pt x="1250" y="3210"/>
                    </a:cubicBezTo>
                    <a:cubicBezTo>
                      <a:pt x="1265" y="3210"/>
                      <a:pt x="1291" y="3187"/>
                      <a:pt x="1291" y="3181"/>
                    </a:cubicBezTo>
                    <a:cubicBezTo>
                      <a:pt x="1291" y="3167"/>
                      <a:pt x="1262" y="3160"/>
                      <a:pt x="1255" y="3160"/>
                    </a:cubicBezTo>
                    <a:close/>
                    <a:moveTo>
                      <a:pt x="1169" y="3167"/>
                    </a:moveTo>
                    <a:cubicBezTo>
                      <a:pt x="1154" y="3167"/>
                      <a:pt x="1147" y="3188"/>
                      <a:pt x="1147" y="3196"/>
                    </a:cubicBezTo>
                    <a:cubicBezTo>
                      <a:pt x="1147" y="3210"/>
                      <a:pt x="1154" y="3217"/>
                      <a:pt x="1161" y="3217"/>
                    </a:cubicBezTo>
                    <a:cubicBezTo>
                      <a:pt x="1162" y="3218"/>
                      <a:pt x="1162" y="3218"/>
                      <a:pt x="1163" y="3218"/>
                    </a:cubicBezTo>
                    <a:cubicBezTo>
                      <a:pt x="1170" y="3218"/>
                      <a:pt x="1182" y="3173"/>
                      <a:pt x="1169" y="3167"/>
                    </a:cubicBezTo>
                    <a:close/>
                    <a:moveTo>
                      <a:pt x="7326" y="3164"/>
                    </a:moveTo>
                    <a:cubicBezTo>
                      <a:pt x="7324" y="3164"/>
                      <a:pt x="7322" y="3165"/>
                      <a:pt x="7321" y="3167"/>
                    </a:cubicBezTo>
                    <a:cubicBezTo>
                      <a:pt x="7306" y="3188"/>
                      <a:pt x="7314" y="3246"/>
                      <a:pt x="7321" y="3261"/>
                    </a:cubicBezTo>
                    <a:cubicBezTo>
                      <a:pt x="7324" y="3267"/>
                      <a:pt x="7329" y="3271"/>
                      <a:pt x="7334" y="3271"/>
                    </a:cubicBezTo>
                    <a:cubicBezTo>
                      <a:pt x="7341" y="3271"/>
                      <a:pt x="7349" y="3265"/>
                      <a:pt x="7357" y="3253"/>
                    </a:cubicBezTo>
                    <a:lnTo>
                      <a:pt x="7357" y="3261"/>
                    </a:lnTo>
                    <a:cubicBezTo>
                      <a:pt x="7370" y="3241"/>
                      <a:pt x="7342" y="3164"/>
                      <a:pt x="7326" y="3164"/>
                    </a:cubicBezTo>
                    <a:close/>
                    <a:moveTo>
                      <a:pt x="1337" y="3231"/>
                    </a:moveTo>
                    <a:cubicBezTo>
                      <a:pt x="1324" y="3231"/>
                      <a:pt x="1313" y="3255"/>
                      <a:pt x="1313" y="3268"/>
                    </a:cubicBezTo>
                    <a:cubicBezTo>
                      <a:pt x="1313" y="3282"/>
                      <a:pt x="1320" y="3289"/>
                      <a:pt x="1334" y="3289"/>
                    </a:cubicBezTo>
                    <a:cubicBezTo>
                      <a:pt x="1340" y="3289"/>
                      <a:pt x="1351" y="3314"/>
                      <a:pt x="1368" y="3314"/>
                    </a:cubicBezTo>
                    <a:cubicBezTo>
                      <a:pt x="1371" y="3314"/>
                      <a:pt x="1374" y="3313"/>
                      <a:pt x="1378" y="3311"/>
                    </a:cubicBezTo>
                    <a:lnTo>
                      <a:pt x="1385" y="3311"/>
                    </a:lnTo>
                    <a:cubicBezTo>
                      <a:pt x="1407" y="3304"/>
                      <a:pt x="1407" y="3275"/>
                      <a:pt x="1392" y="3275"/>
                    </a:cubicBezTo>
                    <a:cubicBezTo>
                      <a:pt x="1385" y="3275"/>
                      <a:pt x="1356" y="3239"/>
                      <a:pt x="1342" y="3232"/>
                    </a:cubicBezTo>
                    <a:cubicBezTo>
                      <a:pt x="1340" y="3231"/>
                      <a:pt x="1339" y="3231"/>
                      <a:pt x="1337" y="3231"/>
                    </a:cubicBezTo>
                    <a:close/>
                    <a:moveTo>
                      <a:pt x="1188" y="3443"/>
                    </a:moveTo>
                    <a:cubicBezTo>
                      <a:pt x="1164" y="3443"/>
                      <a:pt x="1125" y="3459"/>
                      <a:pt x="1125" y="3470"/>
                    </a:cubicBezTo>
                    <a:lnTo>
                      <a:pt x="1133" y="3470"/>
                    </a:lnTo>
                    <a:cubicBezTo>
                      <a:pt x="1133" y="3472"/>
                      <a:pt x="1139" y="3473"/>
                      <a:pt x="1148" y="3473"/>
                    </a:cubicBezTo>
                    <a:cubicBezTo>
                      <a:pt x="1166" y="3473"/>
                      <a:pt x="1195" y="3470"/>
                      <a:pt x="1205" y="3470"/>
                    </a:cubicBezTo>
                    <a:cubicBezTo>
                      <a:pt x="1219" y="3470"/>
                      <a:pt x="1219" y="3455"/>
                      <a:pt x="1205" y="3448"/>
                    </a:cubicBezTo>
                    <a:cubicBezTo>
                      <a:pt x="1201" y="3445"/>
                      <a:pt x="1195" y="3443"/>
                      <a:pt x="1188" y="3443"/>
                    </a:cubicBezTo>
                    <a:close/>
                    <a:moveTo>
                      <a:pt x="1088" y="3251"/>
                    </a:moveTo>
                    <a:cubicBezTo>
                      <a:pt x="1074" y="3251"/>
                      <a:pt x="1060" y="3251"/>
                      <a:pt x="1046" y="3253"/>
                    </a:cubicBezTo>
                    <a:cubicBezTo>
                      <a:pt x="1010" y="3253"/>
                      <a:pt x="981" y="3275"/>
                      <a:pt x="959" y="3304"/>
                    </a:cubicBezTo>
                    <a:cubicBezTo>
                      <a:pt x="955" y="3313"/>
                      <a:pt x="978" y="3319"/>
                      <a:pt x="1001" y="3319"/>
                    </a:cubicBezTo>
                    <a:cubicBezTo>
                      <a:pt x="1016" y="3319"/>
                      <a:pt x="1030" y="3317"/>
                      <a:pt x="1039" y="3311"/>
                    </a:cubicBezTo>
                    <a:cubicBezTo>
                      <a:pt x="1082" y="3311"/>
                      <a:pt x="1125" y="3318"/>
                      <a:pt x="1169" y="3347"/>
                    </a:cubicBezTo>
                    <a:cubicBezTo>
                      <a:pt x="1183" y="3369"/>
                      <a:pt x="1219" y="3376"/>
                      <a:pt x="1248" y="3376"/>
                    </a:cubicBezTo>
                    <a:cubicBezTo>
                      <a:pt x="1250" y="3375"/>
                      <a:pt x="1252" y="3375"/>
                      <a:pt x="1253" y="3375"/>
                    </a:cubicBezTo>
                    <a:cubicBezTo>
                      <a:pt x="1275" y="3375"/>
                      <a:pt x="1263" y="3420"/>
                      <a:pt x="1270" y="3434"/>
                    </a:cubicBezTo>
                    <a:cubicBezTo>
                      <a:pt x="1277" y="3448"/>
                      <a:pt x="1342" y="3462"/>
                      <a:pt x="1356" y="3470"/>
                    </a:cubicBezTo>
                    <a:cubicBezTo>
                      <a:pt x="1359" y="3472"/>
                      <a:pt x="1362" y="3473"/>
                      <a:pt x="1365" y="3473"/>
                    </a:cubicBezTo>
                    <a:cubicBezTo>
                      <a:pt x="1380" y="3473"/>
                      <a:pt x="1404" y="3454"/>
                      <a:pt x="1422" y="3454"/>
                    </a:cubicBezTo>
                    <a:cubicBezTo>
                      <a:pt x="1424" y="3454"/>
                      <a:pt x="1426" y="3455"/>
                      <a:pt x="1428" y="3455"/>
                    </a:cubicBezTo>
                    <a:cubicBezTo>
                      <a:pt x="1457" y="3455"/>
                      <a:pt x="1421" y="3361"/>
                      <a:pt x="1378" y="3361"/>
                    </a:cubicBezTo>
                    <a:cubicBezTo>
                      <a:pt x="1334" y="3361"/>
                      <a:pt x="1298" y="3325"/>
                      <a:pt x="1284" y="3318"/>
                    </a:cubicBezTo>
                    <a:cubicBezTo>
                      <a:pt x="1262" y="3304"/>
                      <a:pt x="1233" y="3289"/>
                      <a:pt x="1212" y="3275"/>
                    </a:cubicBezTo>
                    <a:cubicBezTo>
                      <a:pt x="1169" y="3259"/>
                      <a:pt x="1129" y="3251"/>
                      <a:pt x="1088" y="3251"/>
                    </a:cubicBezTo>
                    <a:close/>
                    <a:moveTo>
                      <a:pt x="1558" y="3426"/>
                    </a:moveTo>
                    <a:cubicBezTo>
                      <a:pt x="1544" y="3426"/>
                      <a:pt x="1500" y="3455"/>
                      <a:pt x="1500" y="3470"/>
                    </a:cubicBezTo>
                    <a:lnTo>
                      <a:pt x="1508" y="3470"/>
                    </a:lnTo>
                    <a:cubicBezTo>
                      <a:pt x="1508" y="3473"/>
                      <a:pt x="1517" y="3474"/>
                      <a:pt x="1530" y="3474"/>
                    </a:cubicBezTo>
                    <a:cubicBezTo>
                      <a:pt x="1547" y="3474"/>
                      <a:pt x="1568" y="3471"/>
                      <a:pt x="1572" y="3462"/>
                    </a:cubicBezTo>
                    <a:cubicBezTo>
                      <a:pt x="1580" y="3441"/>
                      <a:pt x="1580" y="3426"/>
                      <a:pt x="1558" y="3426"/>
                    </a:cubicBezTo>
                    <a:close/>
                    <a:moveTo>
                      <a:pt x="7411" y="3397"/>
                    </a:moveTo>
                    <a:cubicBezTo>
                      <a:pt x="7372" y="3397"/>
                      <a:pt x="7379" y="3506"/>
                      <a:pt x="7400" y="3520"/>
                    </a:cubicBezTo>
                    <a:cubicBezTo>
                      <a:pt x="7402" y="3522"/>
                      <a:pt x="7404" y="3523"/>
                      <a:pt x="7406" y="3523"/>
                    </a:cubicBezTo>
                    <a:cubicBezTo>
                      <a:pt x="7423" y="3523"/>
                      <a:pt x="7452" y="3481"/>
                      <a:pt x="7465" y="3455"/>
                    </a:cubicBezTo>
                    <a:lnTo>
                      <a:pt x="7465" y="3462"/>
                    </a:lnTo>
                    <a:cubicBezTo>
                      <a:pt x="7472" y="3434"/>
                      <a:pt x="7451" y="3412"/>
                      <a:pt x="7415" y="3398"/>
                    </a:cubicBezTo>
                    <a:cubicBezTo>
                      <a:pt x="7413" y="3397"/>
                      <a:pt x="7412" y="3397"/>
                      <a:pt x="7411" y="3397"/>
                    </a:cubicBezTo>
                    <a:close/>
                    <a:moveTo>
                      <a:pt x="7575" y="3591"/>
                    </a:moveTo>
                    <a:cubicBezTo>
                      <a:pt x="7560" y="3591"/>
                      <a:pt x="7537" y="3616"/>
                      <a:pt x="7537" y="3636"/>
                    </a:cubicBezTo>
                    <a:cubicBezTo>
                      <a:pt x="7537" y="3664"/>
                      <a:pt x="7487" y="3672"/>
                      <a:pt x="7472" y="3693"/>
                    </a:cubicBezTo>
                    <a:cubicBezTo>
                      <a:pt x="7465" y="3708"/>
                      <a:pt x="7465" y="3722"/>
                      <a:pt x="7472" y="3722"/>
                    </a:cubicBezTo>
                    <a:cubicBezTo>
                      <a:pt x="7487" y="3722"/>
                      <a:pt x="7537" y="3773"/>
                      <a:pt x="7544" y="3780"/>
                    </a:cubicBezTo>
                    <a:lnTo>
                      <a:pt x="7544" y="3787"/>
                    </a:lnTo>
                    <a:cubicBezTo>
                      <a:pt x="7545" y="3788"/>
                      <a:pt x="7546" y="3788"/>
                      <a:pt x="7547" y="3788"/>
                    </a:cubicBezTo>
                    <a:cubicBezTo>
                      <a:pt x="7559" y="3788"/>
                      <a:pt x="7597" y="3758"/>
                      <a:pt x="7624" y="3751"/>
                    </a:cubicBezTo>
                    <a:cubicBezTo>
                      <a:pt x="7653" y="3751"/>
                      <a:pt x="7674" y="3672"/>
                      <a:pt x="7653" y="3664"/>
                    </a:cubicBezTo>
                    <a:cubicBezTo>
                      <a:pt x="7631" y="3657"/>
                      <a:pt x="7602" y="3599"/>
                      <a:pt x="7580" y="3592"/>
                    </a:cubicBezTo>
                    <a:cubicBezTo>
                      <a:pt x="7579" y="3592"/>
                      <a:pt x="7577" y="3591"/>
                      <a:pt x="7575" y="3591"/>
                    </a:cubicBezTo>
                    <a:close/>
                    <a:moveTo>
                      <a:pt x="6089" y="3796"/>
                    </a:moveTo>
                    <a:cubicBezTo>
                      <a:pt x="6078" y="3796"/>
                      <a:pt x="6064" y="3806"/>
                      <a:pt x="6051" y="3823"/>
                    </a:cubicBezTo>
                    <a:lnTo>
                      <a:pt x="6051" y="3838"/>
                    </a:lnTo>
                    <a:cubicBezTo>
                      <a:pt x="6038" y="3863"/>
                      <a:pt x="6112" y="3912"/>
                      <a:pt x="6133" y="3912"/>
                    </a:cubicBezTo>
                    <a:cubicBezTo>
                      <a:pt x="6135" y="3912"/>
                      <a:pt x="6137" y="3911"/>
                      <a:pt x="6138" y="3910"/>
                    </a:cubicBezTo>
                    <a:cubicBezTo>
                      <a:pt x="6138" y="3874"/>
                      <a:pt x="6131" y="3838"/>
                      <a:pt x="6109" y="3809"/>
                    </a:cubicBezTo>
                    <a:cubicBezTo>
                      <a:pt x="6103" y="3800"/>
                      <a:pt x="6097" y="3796"/>
                      <a:pt x="6089" y="3796"/>
                    </a:cubicBezTo>
                    <a:close/>
                    <a:moveTo>
                      <a:pt x="6580" y="3970"/>
                    </a:moveTo>
                    <a:cubicBezTo>
                      <a:pt x="6579" y="3970"/>
                      <a:pt x="6581" y="3973"/>
                      <a:pt x="6585" y="3982"/>
                    </a:cubicBezTo>
                    <a:lnTo>
                      <a:pt x="6585" y="3975"/>
                    </a:lnTo>
                    <a:cubicBezTo>
                      <a:pt x="6582" y="3972"/>
                      <a:pt x="6580" y="3970"/>
                      <a:pt x="6580" y="3970"/>
                    </a:cubicBezTo>
                    <a:close/>
                    <a:moveTo>
                      <a:pt x="7745" y="4112"/>
                    </a:moveTo>
                    <a:cubicBezTo>
                      <a:pt x="7702" y="4112"/>
                      <a:pt x="7662" y="4132"/>
                      <a:pt x="7667" y="4176"/>
                    </a:cubicBezTo>
                    <a:lnTo>
                      <a:pt x="7667" y="4184"/>
                    </a:lnTo>
                    <a:cubicBezTo>
                      <a:pt x="7681" y="4193"/>
                      <a:pt x="7701" y="4198"/>
                      <a:pt x="7722" y="4198"/>
                    </a:cubicBezTo>
                    <a:cubicBezTo>
                      <a:pt x="7766" y="4198"/>
                      <a:pt x="7814" y="4177"/>
                      <a:pt x="7818" y="4133"/>
                    </a:cubicBezTo>
                    <a:cubicBezTo>
                      <a:pt x="7799" y="4119"/>
                      <a:pt x="7772" y="4112"/>
                      <a:pt x="7745" y="4112"/>
                    </a:cubicBezTo>
                    <a:close/>
                    <a:moveTo>
                      <a:pt x="7883" y="4198"/>
                    </a:moveTo>
                    <a:lnTo>
                      <a:pt x="7847" y="4220"/>
                    </a:lnTo>
                    <a:cubicBezTo>
                      <a:pt x="7839" y="4224"/>
                      <a:pt x="7816" y="4228"/>
                      <a:pt x="7797" y="4228"/>
                    </a:cubicBezTo>
                    <a:cubicBezTo>
                      <a:pt x="7783" y="4228"/>
                      <a:pt x="7771" y="4226"/>
                      <a:pt x="7768" y="4220"/>
                    </a:cubicBezTo>
                    <a:cubicBezTo>
                      <a:pt x="7767" y="4218"/>
                      <a:pt x="7766" y="4217"/>
                      <a:pt x="7764" y="4217"/>
                    </a:cubicBezTo>
                    <a:cubicBezTo>
                      <a:pt x="7757" y="4217"/>
                      <a:pt x="7744" y="4249"/>
                      <a:pt x="7732" y="4249"/>
                    </a:cubicBezTo>
                    <a:cubicBezTo>
                      <a:pt x="7725" y="4255"/>
                      <a:pt x="7730" y="4279"/>
                      <a:pt x="7742" y="4279"/>
                    </a:cubicBezTo>
                    <a:cubicBezTo>
                      <a:pt x="7743" y="4279"/>
                      <a:pt x="7745" y="4278"/>
                      <a:pt x="7746" y="4277"/>
                    </a:cubicBezTo>
                    <a:cubicBezTo>
                      <a:pt x="7749" y="4277"/>
                      <a:pt x="7751" y="4276"/>
                      <a:pt x="7754" y="4276"/>
                    </a:cubicBezTo>
                    <a:cubicBezTo>
                      <a:pt x="7778" y="4276"/>
                      <a:pt x="7823" y="4302"/>
                      <a:pt x="7862" y="4328"/>
                    </a:cubicBezTo>
                    <a:cubicBezTo>
                      <a:pt x="7869" y="4285"/>
                      <a:pt x="7876" y="4241"/>
                      <a:pt x="7883" y="4198"/>
                    </a:cubicBezTo>
                    <a:close/>
                    <a:moveTo>
                      <a:pt x="7454" y="4111"/>
                    </a:moveTo>
                    <a:cubicBezTo>
                      <a:pt x="7417" y="4111"/>
                      <a:pt x="7343" y="4214"/>
                      <a:pt x="7357" y="4270"/>
                    </a:cubicBezTo>
                    <a:cubicBezTo>
                      <a:pt x="7366" y="4311"/>
                      <a:pt x="7378" y="4323"/>
                      <a:pt x="7387" y="4323"/>
                    </a:cubicBezTo>
                    <a:cubicBezTo>
                      <a:pt x="7393" y="4323"/>
                      <a:pt x="7397" y="4319"/>
                      <a:pt x="7400" y="4314"/>
                    </a:cubicBezTo>
                    <a:cubicBezTo>
                      <a:pt x="7401" y="4312"/>
                      <a:pt x="7403" y="4312"/>
                      <a:pt x="7406" y="4312"/>
                    </a:cubicBezTo>
                    <a:cubicBezTo>
                      <a:pt x="7421" y="4312"/>
                      <a:pt x="7460" y="4328"/>
                      <a:pt x="7472" y="4328"/>
                    </a:cubicBezTo>
                    <a:cubicBezTo>
                      <a:pt x="7475" y="4329"/>
                      <a:pt x="7477" y="4330"/>
                      <a:pt x="7479" y="4330"/>
                    </a:cubicBezTo>
                    <a:cubicBezTo>
                      <a:pt x="7486" y="4330"/>
                      <a:pt x="7484" y="4317"/>
                      <a:pt x="7472" y="4299"/>
                    </a:cubicBezTo>
                    <a:cubicBezTo>
                      <a:pt x="7458" y="4263"/>
                      <a:pt x="7465" y="4227"/>
                      <a:pt x="7487" y="4198"/>
                    </a:cubicBezTo>
                    <a:cubicBezTo>
                      <a:pt x="7501" y="4198"/>
                      <a:pt x="7487" y="4119"/>
                      <a:pt x="7458" y="4112"/>
                    </a:cubicBezTo>
                    <a:cubicBezTo>
                      <a:pt x="7457" y="4111"/>
                      <a:pt x="7455" y="4111"/>
                      <a:pt x="7454" y="4111"/>
                    </a:cubicBezTo>
                    <a:close/>
                    <a:moveTo>
                      <a:pt x="7262" y="3924"/>
                    </a:moveTo>
                    <a:cubicBezTo>
                      <a:pt x="7238" y="3924"/>
                      <a:pt x="7161" y="4091"/>
                      <a:pt x="7104" y="4119"/>
                    </a:cubicBezTo>
                    <a:cubicBezTo>
                      <a:pt x="7054" y="4155"/>
                      <a:pt x="7025" y="4220"/>
                      <a:pt x="7039" y="4285"/>
                    </a:cubicBezTo>
                    <a:cubicBezTo>
                      <a:pt x="7054" y="4306"/>
                      <a:pt x="7176" y="4321"/>
                      <a:pt x="7198" y="4335"/>
                    </a:cubicBezTo>
                    <a:cubicBezTo>
                      <a:pt x="7205" y="4342"/>
                      <a:pt x="7212" y="4345"/>
                      <a:pt x="7218" y="4345"/>
                    </a:cubicBezTo>
                    <a:cubicBezTo>
                      <a:pt x="7233" y="4345"/>
                      <a:pt x="7246" y="4333"/>
                      <a:pt x="7256" y="4328"/>
                    </a:cubicBezTo>
                    <a:cubicBezTo>
                      <a:pt x="7263" y="4328"/>
                      <a:pt x="7263" y="4321"/>
                      <a:pt x="7256" y="4314"/>
                    </a:cubicBezTo>
                    <a:cubicBezTo>
                      <a:pt x="7256" y="4314"/>
                      <a:pt x="7299" y="4263"/>
                      <a:pt x="7306" y="4234"/>
                    </a:cubicBezTo>
                    <a:cubicBezTo>
                      <a:pt x="7314" y="4198"/>
                      <a:pt x="7321" y="4155"/>
                      <a:pt x="7321" y="4126"/>
                    </a:cubicBezTo>
                    <a:cubicBezTo>
                      <a:pt x="7321" y="4097"/>
                      <a:pt x="7335" y="4018"/>
                      <a:pt x="7335" y="3996"/>
                    </a:cubicBezTo>
                    <a:cubicBezTo>
                      <a:pt x="7342" y="3982"/>
                      <a:pt x="7292" y="3931"/>
                      <a:pt x="7263" y="3924"/>
                    </a:cubicBezTo>
                    <a:cubicBezTo>
                      <a:pt x="7263" y="3924"/>
                      <a:pt x="7262" y="3924"/>
                      <a:pt x="7262" y="3924"/>
                    </a:cubicBezTo>
                    <a:close/>
                    <a:moveTo>
                      <a:pt x="6627" y="3964"/>
                    </a:moveTo>
                    <a:cubicBezTo>
                      <a:pt x="6623" y="3964"/>
                      <a:pt x="6608" y="3990"/>
                      <a:pt x="6596" y="3990"/>
                    </a:cubicBezTo>
                    <a:cubicBezTo>
                      <a:pt x="6595" y="3990"/>
                      <a:pt x="6593" y="3990"/>
                      <a:pt x="6592" y="3989"/>
                    </a:cubicBezTo>
                    <a:lnTo>
                      <a:pt x="6592" y="3989"/>
                    </a:lnTo>
                    <a:lnTo>
                      <a:pt x="6650" y="4032"/>
                    </a:lnTo>
                    <a:cubicBezTo>
                      <a:pt x="6708" y="4068"/>
                      <a:pt x="6809" y="4328"/>
                      <a:pt x="6830" y="4342"/>
                    </a:cubicBezTo>
                    <a:cubicBezTo>
                      <a:pt x="6833" y="4345"/>
                      <a:pt x="6835" y="4346"/>
                      <a:pt x="6838" y="4346"/>
                    </a:cubicBezTo>
                    <a:cubicBezTo>
                      <a:pt x="6859" y="4346"/>
                      <a:pt x="6886" y="4274"/>
                      <a:pt x="6874" y="4241"/>
                    </a:cubicBezTo>
                    <a:lnTo>
                      <a:pt x="6874" y="4241"/>
                    </a:lnTo>
                    <a:lnTo>
                      <a:pt x="6874" y="4256"/>
                    </a:lnTo>
                    <a:cubicBezTo>
                      <a:pt x="6845" y="4198"/>
                      <a:pt x="6801" y="4148"/>
                      <a:pt x="6751" y="4112"/>
                    </a:cubicBezTo>
                    <a:lnTo>
                      <a:pt x="6737" y="4083"/>
                    </a:lnTo>
                    <a:lnTo>
                      <a:pt x="6715" y="4047"/>
                    </a:lnTo>
                    <a:cubicBezTo>
                      <a:pt x="6693" y="4003"/>
                      <a:pt x="6636" y="3975"/>
                      <a:pt x="6628" y="3967"/>
                    </a:cubicBezTo>
                    <a:cubicBezTo>
                      <a:pt x="6628" y="3965"/>
                      <a:pt x="6628" y="3964"/>
                      <a:pt x="6627" y="3964"/>
                    </a:cubicBezTo>
                    <a:close/>
                    <a:moveTo>
                      <a:pt x="6966" y="4409"/>
                    </a:moveTo>
                    <a:cubicBezTo>
                      <a:pt x="6938" y="4409"/>
                      <a:pt x="6911" y="4422"/>
                      <a:pt x="6895" y="4443"/>
                    </a:cubicBezTo>
                    <a:cubicBezTo>
                      <a:pt x="6895" y="4458"/>
                      <a:pt x="7068" y="4487"/>
                      <a:pt x="7126" y="4508"/>
                    </a:cubicBezTo>
                    <a:cubicBezTo>
                      <a:pt x="7162" y="4517"/>
                      <a:pt x="7189" y="4523"/>
                      <a:pt x="7203" y="4523"/>
                    </a:cubicBezTo>
                    <a:cubicBezTo>
                      <a:pt x="7212" y="4523"/>
                      <a:pt x="7215" y="4521"/>
                      <a:pt x="7213" y="4515"/>
                    </a:cubicBezTo>
                    <a:cubicBezTo>
                      <a:pt x="7198" y="4508"/>
                      <a:pt x="7039" y="4429"/>
                      <a:pt x="6996" y="4414"/>
                    </a:cubicBezTo>
                    <a:cubicBezTo>
                      <a:pt x="6987" y="4411"/>
                      <a:pt x="6976" y="4409"/>
                      <a:pt x="6966" y="4409"/>
                    </a:cubicBezTo>
                    <a:close/>
                    <a:moveTo>
                      <a:pt x="5022" y="4679"/>
                    </a:moveTo>
                    <a:cubicBezTo>
                      <a:pt x="5012" y="4679"/>
                      <a:pt x="4989" y="4710"/>
                      <a:pt x="4984" y="4732"/>
                    </a:cubicBezTo>
                    <a:cubicBezTo>
                      <a:pt x="4977" y="4761"/>
                      <a:pt x="4890" y="4818"/>
                      <a:pt x="4876" y="4840"/>
                    </a:cubicBezTo>
                    <a:cubicBezTo>
                      <a:pt x="4854" y="4883"/>
                      <a:pt x="4847" y="4919"/>
                      <a:pt x="4847" y="4963"/>
                    </a:cubicBezTo>
                    <a:cubicBezTo>
                      <a:pt x="4847" y="4999"/>
                      <a:pt x="4840" y="5028"/>
                      <a:pt x="4832" y="5056"/>
                    </a:cubicBezTo>
                    <a:cubicBezTo>
                      <a:pt x="4832" y="5107"/>
                      <a:pt x="4840" y="5157"/>
                      <a:pt x="4854" y="5208"/>
                    </a:cubicBezTo>
                    <a:cubicBezTo>
                      <a:pt x="4854" y="5237"/>
                      <a:pt x="4919" y="5258"/>
                      <a:pt x="4933" y="5258"/>
                    </a:cubicBezTo>
                    <a:cubicBezTo>
                      <a:pt x="4970" y="5222"/>
                      <a:pt x="4998" y="5179"/>
                      <a:pt x="5013" y="5129"/>
                    </a:cubicBezTo>
                    <a:cubicBezTo>
                      <a:pt x="5020" y="5100"/>
                      <a:pt x="5020" y="5064"/>
                      <a:pt x="5027" y="5035"/>
                    </a:cubicBezTo>
                    <a:cubicBezTo>
                      <a:pt x="5027" y="5013"/>
                      <a:pt x="5027" y="4999"/>
                      <a:pt x="5042" y="4984"/>
                    </a:cubicBezTo>
                    <a:cubicBezTo>
                      <a:pt x="5056" y="4963"/>
                      <a:pt x="5063" y="4941"/>
                      <a:pt x="5063" y="4912"/>
                    </a:cubicBezTo>
                    <a:cubicBezTo>
                      <a:pt x="5056" y="4840"/>
                      <a:pt x="5042" y="4761"/>
                      <a:pt x="5027" y="4689"/>
                    </a:cubicBezTo>
                    <a:cubicBezTo>
                      <a:pt x="5027" y="4682"/>
                      <a:pt x="5025" y="4679"/>
                      <a:pt x="5022" y="4679"/>
                    </a:cubicBezTo>
                    <a:close/>
                    <a:moveTo>
                      <a:pt x="6304" y="475"/>
                    </a:moveTo>
                    <a:cubicBezTo>
                      <a:pt x="6286" y="475"/>
                      <a:pt x="6252" y="494"/>
                      <a:pt x="6246" y="513"/>
                    </a:cubicBezTo>
                    <a:cubicBezTo>
                      <a:pt x="6246" y="541"/>
                      <a:pt x="6167" y="556"/>
                      <a:pt x="6160" y="570"/>
                    </a:cubicBezTo>
                    <a:cubicBezTo>
                      <a:pt x="6152" y="582"/>
                      <a:pt x="6141" y="588"/>
                      <a:pt x="6130" y="588"/>
                    </a:cubicBezTo>
                    <a:cubicBezTo>
                      <a:pt x="6121" y="588"/>
                      <a:pt x="6112" y="584"/>
                      <a:pt x="6102" y="577"/>
                    </a:cubicBezTo>
                    <a:cubicBezTo>
                      <a:pt x="6101" y="577"/>
                      <a:pt x="6100" y="577"/>
                      <a:pt x="6098" y="577"/>
                    </a:cubicBezTo>
                    <a:cubicBezTo>
                      <a:pt x="6082" y="577"/>
                      <a:pt x="6019" y="607"/>
                      <a:pt x="5986" y="614"/>
                    </a:cubicBezTo>
                    <a:cubicBezTo>
                      <a:pt x="5943" y="621"/>
                      <a:pt x="5907" y="635"/>
                      <a:pt x="5871" y="650"/>
                    </a:cubicBezTo>
                    <a:cubicBezTo>
                      <a:pt x="5842" y="671"/>
                      <a:pt x="5821" y="686"/>
                      <a:pt x="5806" y="715"/>
                    </a:cubicBezTo>
                    <a:cubicBezTo>
                      <a:pt x="5792" y="736"/>
                      <a:pt x="5763" y="751"/>
                      <a:pt x="5741" y="758"/>
                    </a:cubicBezTo>
                    <a:cubicBezTo>
                      <a:pt x="5727" y="765"/>
                      <a:pt x="5727" y="830"/>
                      <a:pt x="5748" y="844"/>
                    </a:cubicBezTo>
                    <a:cubicBezTo>
                      <a:pt x="5752" y="846"/>
                      <a:pt x="5754" y="846"/>
                      <a:pt x="5753" y="846"/>
                    </a:cubicBezTo>
                    <a:cubicBezTo>
                      <a:pt x="5750" y="846"/>
                      <a:pt x="5708" y="834"/>
                      <a:pt x="5691" y="823"/>
                    </a:cubicBezTo>
                    <a:cubicBezTo>
                      <a:pt x="5687" y="821"/>
                      <a:pt x="5683" y="820"/>
                      <a:pt x="5679" y="820"/>
                    </a:cubicBezTo>
                    <a:cubicBezTo>
                      <a:pt x="5656" y="820"/>
                      <a:pt x="5639" y="854"/>
                      <a:pt x="5633" y="866"/>
                    </a:cubicBezTo>
                    <a:cubicBezTo>
                      <a:pt x="5631" y="869"/>
                      <a:pt x="5629" y="871"/>
                      <a:pt x="5626" y="871"/>
                    </a:cubicBezTo>
                    <a:cubicBezTo>
                      <a:pt x="5615" y="871"/>
                      <a:pt x="5599" y="854"/>
                      <a:pt x="5604" y="837"/>
                    </a:cubicBezTo>
                    <a:cubicBezTo>
                      <a:pt x="5604" y="822"/>
                      <a:pt x="5570" y="810"/>
                      <a:pt x="5549" y="810"/>
                    </a:cubicBezTo>
                    <a:cubicBezTo>
                      <a:pt x="5541" y="810"/>
                      <a:pt x="5534" y="811"/>
                      <a:pt x="5532" y="815"/>
                    </a:cubicBezTo>
                    <a:cubicBezTo>
                      <a:pt x="5530" y="819"/>
                      <a:pt x="5527" y="820"/>
                      <a:pt x="5522" y="820"/>
                    </a:cubicBezTo>
                    <a:cubicBezTo>
                      <a:pt x="5506" y="820"/>
                      <a:pt x="5478" y="807"/>
                      <a:pt x="5467" y="801"/>
                    </a:cubicBezTo>
                    <a:cubicBezTo>
                      <a:pt x="5467" y="801"/>
                      <a:pt x="5466" y="801"/>
                      <a:pt x="5465" y="801"/>
                    </a:cubicBezTo>
                    <a:cubicBezTo>
                      <a:pt x="5446" y="801"/>
                      <a:pt x="5372" y="874"/>
                      <a:pt x="5345" y="895"/>
                    </a:cubicBezTo>
                    <a:cubicBezTo>
                      <a:pt x="5296" y="925"/>
                      <a:pt x="5243" y="940"/>
                      <a:pt x="5194" y="940"/>
                    </a:cubicBezTo>
                    <a:cubicBezTo>
                      <a:pt x="5184" y="940"/>
                      <a:pt x="5174" y="939"/>
                      <a:pt x="5164" y="938"/>
                    </a:cubicBezTo>
                    <a:cubicBezTo>
                      <a:pt x="5162" y="937"/>
                      <a:pt x="5159" y="936"/>
                      <a:pt x="5157" y="936"/>
                    </a:cubicBezTo>
                    <a:cubicBezTo>
                      <a:pt x="5132" y="936"/>
                      <a:pt x="5116" y="996"/>
                      <a:pt x="5135" y="1003"/>
                    </a:cubicBezTo>
                    <a:lnTo>
                      <a:pt x="5042" y="1003"/>
                    </a:lnTo>
                    <a:cubicBezTo>
                      <a:pt x="4977" y="1017"/>
                      <a:pt x="4912" y="1039"/>
                      <a:pt x="4854" y="1075"/>
                    </a:cubicBezTo>
                    <a:cubicBezTo>
                      <a:pt x="4847" y="1080"/>
                      <a:pt x="4839" y="1082"/>
                      <a:pt x="4831" y="1082"/>
                    </a:cubicBezTo>
                    <a:cubicBezTo>
                      <a:pt x="4816" y="1082"/>
                      <a:pt x="4804" y="1073"/>
                      <a:pt x="4804" y="1054"/>
                    </a:cubicBezTo>
                    <a:cubicBezTo>
                      <a:pt x="4804" y="1039"/>
                      <a:pt x="4753" y="1025"/>
                      <a:pt x="4739" y="1017"/>
                    </a:cubicBezTo>
                    <a:cubicBezTo>
                      <a:pt x="4738" y="1017"/>
                      <a:pt x="4738" y="1017"/>
                      <a:pt x="4738" y="1017"/>
                    </a:cubicBezTo>
                    <a:cubicBezTo>
                      <a:pt x="4729" y="1017"/>
                      <a:pt x="4702" y="1105"/>
                      <a:pt x="4681" y="1126"/>
                    </a:cubicBezTo>
                    <a:cubicBezTo>
                      <a:pt x="4679" y="1127"/>
                      <a:pt x="4677" y="1127"/>
                      <a:pt x="4674" y="1127"/>
                    </a:cubicBezTo>
                    <a:cubicBezTo>
                      <a:pt x="4648" y="1127"/>
                      <a:pt x="4619" y="1052"/>
                      <a:pt x="4573" y="1032"/>
                    </a:cubicBezTo>
                    <a:cubicBezTo>
                      <a:pt x="4515" y="1017"/>
                      <a:pt x="4429" y="967"/>
                      <a:pt x="4400" y="960"/>
                    </a:cubicBezTo>
                    <a:cubicBezTo>
                      <a:pt x="4364" y="938"/>
                      <a:pt x="4335" y="916"/>
                      <a:pt x="4313" y="888"/>
                    </a:cubicBezTo>
                    <a:cubicBezTo>
                      <a:pt x="4277" y="866"/>
                      <a:pt x="4241" y="859"/>
                      <a:pt x="4205" y="859"/>
                    </a:cubicBezTo>
                    <a:cubicBezTo>
                      <a:pt x="4162" y="873"/>
                      <a:pt x="4118" y="888"/>
                      <a:pt x="4082" y="916"/>
                    </a:cubicBezTo>
                    <a:cubicBezTo>
                      <a:pt x="4068" y="931"/>
                      <a:pt x="4032" y="931"/>
                      <a:pt x="4025" y="938"/>
                    </a:cubicBezTo>
                    <a:cubicBezTo>
                      <a:pt x="4017" y="945"/>
                      <a:pt x="3931" y="1025"/>
                      <a:pt x="3902" y="1054"/>
                    </a:cubicBezTo>
                    <a:cubicBezTo>
                      <a:pt x="3859" y="1104"/>
                      <a:pt x="3823" y="1154"/>
                      <a:pt x="3794" y="1212"/>
                    </a:cubicBezTo>
                    <a:cubicBezTo>
                      <a:pt x="3779" y="1234"/>
                      <a:pt x="3758" y="1241"/>
                      <a:pt x="3736" y="1248"/>
                    </a:cubicBezTo>
                    <a:cubicBezTo>
                      <a:pt x="3722" y="1248"/>
                      <a:pt x="3715" y="1277"/>
                      <a:pt x="3715" y="1284"/>
                    </a:cubicBezTo>
                    <a:cubicBezTo>
                      <a:pt x="3715" y="1299"/>
                      <a:pt x="3621" y="1349"/>
                      <a:pt x="3606" y="1392"/>
                    </a:cubicBezTo>
                    <a:cubicBezTo>
                      <a:pt x="3606" y="1450"/>
                      <a:pt x="3606" y="1515"/>
                      <a:pt x="3621" y="1573"/>
                    </a:cubicBezTo>
                    <a:cubicBezTo>
                      <a:pt x="3621" y="1609"/>
                      <a:pt x="3657" y="1681"/>
                      <a:pt x="3678" y="1681"/>
                    </a:cubicBezTo>
                    <a:cubicBezTo>
                      <a:pt x="3707" y="1681"/>
                      <a:pt x="3693" y="1739"/>
                      <a:pt x="3686" y="1753"/>
                    </a:cubicBezTo>
                    <a:cubicBezTo>
                      <a:pt x="3678" y="1775"/>
                      <a:pt x="3707" y="1789"/>
                      <a:pt x="3700" y="1804"/>
                    </a:cubicBezTo>
                    <a:cubicBezTo>
                      <a:pt x="3700" y="1818"/>
                      <a:pt x="3635" y="1840"/>
                      <a:pt x="3614" y="1847"/>
                    </a:cubicBezTo>
                    <a:cubicBezTo>
                      <a:pt x="3585" y="1861"/>
                      <a:pt x="3563" y="1890"/>
                      <a:pt x="3556" y="1919"/>
                    </a:cubicBezTo>
                    <a:cubicBezTo>
                      <a:pt x="3556" y="1933"/>
                      <a:pt x="3484" y="1941"/>
                      <a:pt x="3462" y="1962"/>
                    </a:cubicBezTo>
                    <a:cubicBezTo>
                      <a:pt x="3469" y="1948"/>
                      <a:pt x="3477" y="1926"/>
                      <a:pt x="3484" y="1919"/>
                    </a:cubicBezTo>
                    <a:cubicBezTo>
                      <a:pt x="3491" y="1890"/>
                      <a:pt x="3484" y="1869"/>
                      <a:pt x="3469" y="1847"/>
                    </a:cubicBezTo>
                    <a:cubicBezTo>
                      <a:pt x="3455" y="1840"/>
                      <a:pt x="3455" y="1724"/>
                      <a:pt x="3440" y="1695"/>
                    </a:cubicBezTo>
                    <a:cubicBezTo>
                      <a:pt x="3419" y="1667"/>
                      <a:pt x="3397" y="1645"/>
                      <a:pt x="3368" y="1623"/>
                    </a:cubicBezTo>
                    <a:cubicBezTo>
                      <a:pt x="3361" y="1616"/>
                      <a:pt x="3376" y="1580"/>
                      <a:pt x="3383" y="1573"/>
                    </a:cubicBezTo>
                    <a:cubicBezTo>
                      <a:pt x="3388" y="1562"/>
                      <a:pt x="3355" y="1556"/>
                      <a:pt x="3331" y="1556"/>
                    </a:cubicBezTo>
                    <a:cubicBezTo>
                      <a:pt x="3322" y="1556"/>
                      <a:pt x="3315" y="1556"/>
                      <a:pt x="3311" y="1558"/>
                    </a:cubicBezTo>
                    <a:cubicBezTo>
                      <a:pt x="3296" y="1566"/>
                      <a:pt x="3289" y="1681"/>
                      <a:pt x="3282" y="1717"/>
                    </a:cubicBezTo>
                    <a:cubicBezTo>
                      <a:pt x="3282" y="1746"/>
                      <a:pt x="3296" y="1775"/>
                      <a:pt x="3318" y="1796"/>
                    </a:cubicBezTo>
                    <a:cubicBezTo>
                      <a:pt x="3332" y="1796"/>
                      <a:pt x="3325" y="1854"/>
                      <a:pt x="3303" y="1854"/>
                    </a:cubicBezTo>
                    <a:cubicBezTo>
                      <a:pt x="3282" y="1861"/>
                      <a:pt x="3267" y="1941"/>
                      <a:pt x="3275" y="1962"/>
                    </a:cubicBezTo>
                    <a:cubicBezTo>
                      <a:pt x="3289" y="1977"/>
                      <a:pt x="3260" y="2020"/>
                      <a:pt x="3246" y="2027"/>
                    </a:cubicBezTo>
                    <a:cubicBezTo>
                      <a:pt x="3243" y="2030"/>
                      <a:pt x="3252" y="2030"/>
                      <a:pt x="3266" y="2030"/>
                    </a:cubicBezTo>
                    <a:cubicBezTo>
                      <a:pt x="3295" y="2030"/>
                      <a:pt x="3344" y="2027"/>
                      <a:pt x="3368" y="2027"/>
                    </a:cubicBezTo>
                    <a:cubicBezTo>
                      <a:pt x="3412" y="2027"/>
                      <a:pt x="3448" y="2042"/>
                      <a:pt x="3440" y="2049"/>
                    </a:cubicBezTo>
                    <a:cubicBezTo>
                      <a:pt x="3440" y="2049"/>
                      <a:pt x="3361" y="2063"/>
                      <a:pt x="3347" y="2078"/>
                    </a:cubicBezTo>
                    <a:cubicBezTo>
                      <a:pt x="3332" y="2099"/>
                      <a:pt x="3282" y="2135"/>
                      <a:pt x="3275" y="2150"/>
                    </a:cubicBezTo>
                    <a:cubicBezTo>
                      <a:pt x="3260" y="2164"/>
                      <a:pt x="3289" y="2193"/>
                      <a:pt x="3311" y="2193"/>
                    </a:cubicBezTo>
                    <a:cubicBezTo>
                      <a:pt x="3312" y="2193"/>
                      <a:pt x="3313" y="2193"/>
                      <a:pt x="3314" y="2193"/>
                    </a:cubicBezTo>
                    <a:cubicBezTo>
                      <a:pt x="3335" y="2193"/>
                      <a:pt x="3362" y="2266"/>
                      <a:pt x="3376" y="2280"/>
                    </a:cubicBezTo>
                    <a:cubicBezTo>
                      <a:pt x="3397" y="2294"/>
                      <a:pt x="3383" y="2337"/>
                      <a:pt x="3376" y="2345"/>
                    </a:cubicBezTo>
                    <a:cubicBezTo>
                      <a:pt x="3374" y="2348"/>
                      <a:pt x="3365" y="2350"/>
                      <a:pt x="3353" y="2350"/>
                    </a:cubicBezTo>
                    <a:cubicBezTo>
                      <a:pt x="3326" y="2350"/>
                      <a:pt x="3281" y="2343"/>
                      <a:pt x="3247" y="2343"/>
                    </a:cubicBezTo>
                    <a:cubicBezTo>
                      <a:pt x="3238" y="2343"/>
                      <a:pt x="3231" y="2343"/>
                      <a:pt x="3224" y="2345"/>
                    </a:cubicBezTo>
                    <a:cubicBezTo>
                      <a:pt x="3188" y="2352"/>
                      <a:pt x="3138" y="2438"/>
                      <a:pt x="3138" y="2467"/>
                    </a:cubicBezTo>
                    <a:cubicBezTo>
                      <a:pt x="3138" y="2518"/>
                      <a:pt x="3138" y="2568"/>
                      <a:pt x="3145" y="2619"/>
                    </a:cubicBezTo>
                    <a:cubicBezTo>
                      <a:pt x="3152" y="2640"/>
                      <a:pt x="3239" y="2655"/>
                      <a:pt x="3253" y="2669"/>
                    </a:cubicBezTo>
                    <a:cubicBezTo>
                      <a:pt x="3258" y="2674"/>
                      <a:pt x="3272" y="2676"/>
                      <a:pt x="3289" y="2676"/>
                    </a:cubicBezTo>
                    <a:cubicBezTo>
                      <a:pt x="3307" y="2676"/>
                      <a:pt x="3328" y="2674"/>
                      <a:pt x="3343" y="2674"/>
                    </a:cubicBezTo>
                    <a:cubicBezTo>
                      <a:pt x="3351" y="2674"/>
                      <a:pt x="3358" y="2675"/>
                      <a:pt x="3361" y="2676"/>
                    </a:cubicBezTo>
                    <a:cubicBezTo>
                      <a:pt x="3362" y="2677"/>
                      <a:pt x="3362" y="2677"/>
                      <a:pt x="3363" y="2677"/>
                    </a:cubicBezTo>
                    <a:cubicBezTo>
                      <a:pt x="3380" y="2677"/>
                      <a:pt x="3434" y="2596"/>
                      <a:pt x="3440" y="2561"/>
                    </a:cubicBezTo>
                    <a:cubicBezTo>
                      <a:pt x="3455" y="2518"/>
                      <a:pt x="3534" y="2446"/>
                      <a:pt x="3556" y="2417"/>
                    </a:cubicBezTo>
                    <a:cubicBezTo>
                      <a:pt x="3570" y="2388"/>
                      <a:pt x="3664" y="2388"/>
                      <a:pt x="3686" y="2373"/>
                    </a:cubicBezTo>
                    <a:cubicBezTo>
                      <a:pt x="3687" y="2372"/>
                      <a:pt x="3689" y="2372"/>
                      <a:pt x="3690" y="2372"/>
                    </a:cubicBezTo>
                    <a:cubicBezTo>
                      <a:pt x="3705" y="2372"/>
                      <a:pt x="3694" y="2449"/>
                      <a:pt x="3707" y="2489"/>
                    </a:cubicBezTo>
                    <a:cubicBezTo>
                      <a:pt x="3711" y="2510"/>
                      <a:pt x="3734" y="2521"/>
                      <a:pt x="3755" y="2521"/>
                    </a:cubicBezTo>
                    <a:cubicBezTo>
                      <a:pt x="3776" y="2521"/>
                      <a:pt x="3794" y="2510"/>
                      <a:pt x="3787" y="2489"/>
                    </a:cubicBezTo>
                    <a:cubicBezTo>
                      <a:pt x="3781" y="2456"/>
                      <a:pt x="3792" y="2440"/>
                      <a:pt x="3798" y="2440"/>
                    </a:cubicBezTo>
                    <a:cubicBezTo>
                      <a:pt x="3800" y="2440"/>
                      <a:pt x="3801" y="2442"/>
                      <a:pt x="3801" y="2446"/>
                    </a:cubicBezTo>
                    <a:cubicBezTo>
                      <a:pt x="3808" y="2460"/>
                      <a:pt x="3895" y="2496"/>
                      <a:pt x="3902" y="2518"/>
                    </a:cubicBezTo>
                    <a:cubicBezTo>
                      <a:pt x="3916" y="2539"/>
                      <a:pt x="3916" y="2590"/>
                      <a:pt x="3895" y="2590"/>
                    </a:cubicBezTo>
                    <a:cubicBezTo>
                      <a:pt x="3880" y="2590"/>
                      <a:pt x="3880" y="2647"/>
                      <a:pt x="3895" y="2655"/>
                    </a:cubicBezTo>
                    <a:cubicBezTo>
                      <a:pt x="3896" y="2655"/>
                      <a:pt x="3897" y="2655"/>
                      <a:pt x="3898" y="2655"/>
                    </a:cubicBezTo>
                    <a:cubicBezTo>
                      <a:pt x="3919" y="2655"/>
                      <a:pt x="3946" y="2589"/>
                      <a:pt x="3967" y="2583"/>
                    </a:cubicBezTo>
                    <a:cubicBezTo>
                      <a:pt x="3989" y="2568"/>
                      <a:pt x="4003" y="2525"/>
                      <a:pt x="3996" y="2525"/>
                    </a:cubicBezTo>
                    <a:cubicBezTo>
                      <a:pt x="3984" y="2519"/>
                      <a:pt x="4002" y="2493"/>
                      <a:pt x="4017" y="2493"/>
                    </a:cubicBezTo>
                    <a:cubicBezTo>
                      <a:pt x="4020" y="2493"/>
                      <a:pt x="4022" y="2494"/>
                      <a:pt x="4025" y="2496"/>
                    </a:cubicBezTo>
                    <a:cubicBezTo>
                      <a:pt x="4003" y="2446"/>
                      <a:pt x="3974" y="2409"/>
                      <a:pt x="3945" y="2373"/>
                    </a:cubicBezTo>
                    <a:cubicBezTo>
                      <a:pt x="3932" y="2360"/>
                      <a:pt x="3927" y="2354"/>
                      <a:pt x="3928" y="2354"/>
                    </a:cubicBezTo>
                    <a:lnTo>
                      <a:pt x="3928" y="2354"/>
                    </a:lnTo>
                    <a:cubicBezTo>
                      <a:pt x="3931" y="2354"/>
                      <a:pt x="3955" y="2373"/>
                      <a:pt x="3996" y="2409"/>
                    </a:cubicBezTo>
                    <a:lnTo>
                      <a:pt x="4046" y="2474"/>
                    </a:lnTo>
                    <a:cubicBezTo>
                      <a:pt x="4054" y="2482"/>
                      <a:pt x="4068" y="2518"/>
                      <a:pt x="4075" y="2532"/>
                    </a:cubicBezTo>
                    <a:lnTo>
                      <a:pt x="4082" y="2546"/>
                    </a:lnTo>
                    <a:cubicBezTo>
                      <a:pt x="4097" y="2583"/>
                      <a:pt x="4097" y="2619"/>
                      <a:pt x="4097" y="2647"/>
                    </a:cubicBezTo>
                    <a:cubicBezTo>
                      <a:pt x="4111" y="2676"/>
                      <a:pt x="4133" y="2691"/>
                      <a:pt x="4155" y="2698"/>
                    </a:cubicBezTo>
                    <a:cubicBezTo>
                      <a:pt x="4183" y="2698"/>
                      <a:pt x="4198" y="2705"/>
                      <a:pt x="4191" y="2712"/>
                    </a:cubicBezTo>
                    <a:cubicBezTo>
                      <a:pt x="4191" y="2712"/>
                      <a:pt x="4205" y="2756"/>
                      <a:pt x="4227" y="2756"/>
                    </a:cubicBezTo>
                    <a:cubicBezTo>
                      <a:pt x="4248" y="2756"/>
                      <a:pt x="4255" y="2698"/>
                      <a:pt x="4234" y="2698"/>
                    </a:cubicBezTo>
                    <a:cubicBezTo>
                      <a:pt x="4212" y="2698"/>
                      <a:pt x="4219" y="2611"/>
                      <a:pt x="4212" y="2583"/>
                    </a:cubicBezTo>
                    <a:cubicBezTo>
                      <a:pt x="4212" y="2546"/>
                      <a:pt x="4234" y="2518"/>
                      <a:pt x="4241" y="2518"/>
                    </a:cubicBezTo>
                    <a:cubicBezTo>
                      <a:pt x="4248" y="2518"/>
                      <a:pt x="4241" y="2590"/>
                      <a:pt x="4241" y="2604"/>
                    </a:cubicBezTo>
                    <a:cubicBezTo>
                      <a:pt x="4241" y="2633"/>
                      <a:pt x="4248" y="2655"/>
                      <a:pt x="4255" y="2676"/>
                    </a:cubicBezTo>
                    <a:lnTo>
                      <a:pt x="4284" y="2698"/>
                    </a:lnTo>
                    <a:lnTo>
                      <a:pt x="4328" y="2734"/>
                    </a:lnTo>
                    <a:cubicBezTo>
                      <a:pt x="4353" y="2726"/>
                      <a:pt x="4381" y="2723"/>
                      <a:pt x="4408" y="2723"/>
                    </a:cubicBezTo>
                    <a:cubicBezTo>
                      <a:pt x="4457" y="2723"/>
                      <a:pt x="4498" y="2734"/>
                      <a:pt x="4493" y="2748"/>
                    </a:cubicBezTo>
                    <a:cubicBezTo>
                      <a:pt x="4493" y="2755"/>
                      <a:pt x="4505" y="2758"/>
                      <a:pt x="4518" y="2758"/>
                    </a:cubicBezTo>
                    <a:cubicBezTo>
                      <a:pt x="4534" y="2758"/>
                      <a:pt x="4551" y="2753"/>
                      <a:pt x="4551" y="2741"/>
                    </a:cubicBezTo>
                    <a:cubicBezTo>
                      <a:pt x="4553" y="2732"/>
                      <a:pt x="4555" y="2729"/>
                      <a:pt x="4556" y="2729"/>
                    </a:cubicBezTo>
                    <a:cubicBezTo>
                      <a:pt x="4558" y="2729"/>
                      <a:pt x="4558" y="2746"/>
                      <a:pt x="4558" y="2756"/>
                    </a:cubicBezTo>
                    <a:cubicBezTo>
                      <a:pt x="4558" y="2777"/>
                      <a:pt x="4508" y="2835"/>
                      <a:pt x="4501" y="2864"/>
                    </a:cubicBezTo>
                    <a:cubicBezTo>
                      <a:pt x="4498" y="2878"/>
                      <a:pt x="4469" y="2884"/>
                      <a:pt x="4431" y="2884"/>
                    </a:cubicBezTo>
                    <a:cubicBezTo>
                      <a:pt x="4375" y="2884"/>
                      <a:pt x="4298" y="2872"/>
                      <a:pt x="4255" y="2864"/>
                    </a:cubicBezTo>
                    <a:cubicBezTo>
                      <a:pt x="4248" y="2863"/>
                      <a:pt x="4240" y="2863"/>
                      <a:pt x="4231" y="2863"/>
                    </a:cubicBezTo>
                    <a:cubicBezTo>
                      <a:pt x="4161" y="2863"/>
                      <a:pt x="4075" y="2888"/>
                      <a:pt x="4075" y="2907"/>
                    </a:cubicBezTo>
                    <a:cubicBezTo>
                      <a:pt x="4075" y="2910"/>
                      <a:pt x="4073" y="2911"/>
                      <a:pt x="4070" y="2911"/>
                    </a:cubicBezTo>
                    <a:cubicBezTo>
                      <a:pt x="4047" y="2911"/>
                      <a:pt x="3953" y="2854"/>
                      <a:pt x="3909" y="2835"/>
                    </a:cubicBezTo>
                    <a:cubicBezTo>
                      <a:pt x="3859" y="2813"/>
                      <a:pt x="3816" y="2734"/>
                      <a:pt x="3801" y="2727"/>
                    </a:cubicBezTo>
                    <a:cubicBezTo>
                      <a:pt x="3794" y="2720"/>
                      <a:pt x="3816" y="2691"/>
                      <a:pt x="3801" y="2676"/>
                    </a:cubicBezTo>
                    <a:cubicBezTo>
                      <a:pt x="3797" y="2667"/>
                      <a:pt x="3754" y="2661"/>
                      <a:pt x="3713" y="2661"/>
                    </a:cubicBezTo>
                    <a:cubicBezTo>
                      <a:pt x="3688" y="2661"/>
                      <a:pt x="3663" y="2664"/>
                      <a:pt x="3650" y="2669"/>
                    </a:cubicBezTo>
                    <a:cubicBezTo>
                      <a:pt x="3614" y="2684"/>
                      <a:pt x="3440" y="2698"/>
                      <a:pt x="3397" y="2720"/>
                    </a:cubicBezTo>
                    <a:cubicBezTo>
                      <a:pt x="3379" y="2727"/>
                      <a:pt x="3359" y="2730"/>
                      <a:pt x="3339" y="2730"/>
                    </a:cubicBezTo>
                    <a:cubicBezTo>
                      <a:pt x="3318" y="2730"/>
                      <a:pt x="3296" y="2727"/>
                      <a:pt x="3275" y="2720"/>
                    </a:cubicBezTo>
                    <a:cubicBezTo>
                      <a:pt x="3253" y="2720"/>
                      <a:pt x="3210" y="2770"/>
                      <a:pt x="3181" y="2784"/>
                    </a:cubicBezTo>
                    <a:cubicBezTo>
                      <a:pt x="3145" y="2835"/>
                      <a:pt x="3123" y="2900"/>
                      <a:pt x="3116" y="2965"/>
                    </a:cubicBezTo>
                    <a:lnTo>
                      <a:pt x="3087" y="3022"/>
                    </a:lnTo>
                    <a:lnTo>
                      <a:pt x="3065" y="3066"/>
                    </a:lnTo>
                    <a:cubicBezTo>
                      <a:pt x="3008" y="3131"/>
                      <a:pt x="2957" y="3203"/>
                      <a:pt x="2921" y="3282"/>
                    </a:cubicBezTo>
                    <a:cubicBezTo>
                      <a:pt x="2900" y="3390"/>
                      <a:pt x="2892" y="3491"/>
                      <a:pt x="2892" y="3599"/>
                    </a:cubicBezTo>
                    <a:cubicBezTo>
                      <a:pt x="2907" y="3686"/>
                      <a:pt x="2936" y="3780"/>
                      <a:pt x="2972" y="3859"/>
                    </a:cubicBezTo>
                    <a:cubicBezTo>
                      <a:pt x="3015" y="3924"/>
                      <a:pt x="3073" y="3975"/>
                      <a:pt x="3130" y="4018"/>
                    </a:cubicBezTo>
                    <a:cubicBezTo>
                      <a:pt x="3195" y="4032"/>
                      <a:pt x="3260" y="4039"/>
                      <a:pt x="3325" y="4039"/>
                    </a:cubicBezTo>
                    <a:cubicBezTo>
                      <a:pt x="3368" y="4032"/>
                      <a:pt x="3404" y="4003"/>
                      <a:pt x="3419" y="3960"/>
                    </a:cubicBezTo>
                    <a:lnTo>
                      <a:pt x="3477" y="3967"/>
                    </a:lnTo>
                    <a:lnTo>
                      <a:pt x="3498" y="3967"/>
                    </a:lnTo>
                    <a:cubicBezTo>
                      <a:pt x="3498" y="3996"/>
                      <a:pt x="3585" y="4025"/>
                      <a:pt x="3606" y="4032"/>
                    </a:cubicBezTo>
                    <a:cubicBezTo>
                      <a:pt x="3621" y="4036"/>
                      <a:pt x="3635" y="4038"/>
                      <a:pt x="3650" y="4038"/>
                    </a:cubicBezTo>
                    <a:cubicBezTo>
                      <a:pt x="3664" y="4038"/>
                      <a:pt x="3678" y="4036"/>
                      <a:pt x="3693" y="4032"/>
                    </a:cubicBezTo>
                    <a:cubicBezTo>
                      <a:pt x="3707" y="4032"/>
                      <a:pt x="3729" y="4176"/>
                      <a:pt x="3715" y="4213"/>
                    </a:cubicBezTo>
                    <a:cubicBezTo>
                      <a:pt x="3722" y="4292"/>
                      <a:pt x="3736" y="4371"/>
                      <a:pt x="3758" y="4451"/>
                    </a:cubicBezTo>
                    <a:cubicBezTo>
                      <a:pt x="3772" y="4494"/>
                      <a:pt x="3823" y="4616"/>
                      <a:pt x="3823" y="4660"/>
                    </a:cubicBezTo>
                    <a:cubicBezTo>
                      <a:pt x="3816" y="4739"/>
                      <a:pt x="3808" y="4818"/>
                      <a:pt x="3787" y="4898"/>
                    </a:cubicBezTo>
                    <a:cubicBezTo>
                      <a:pt x="3808" y="4984"/>
                      <a:pt x="3830" y="5064"/>
                      <a:pt x="3873" y="5143"/>
                    </a:cubicBezTo>
                    <a:cubicBezTo>
                      <a:pt x="3888" y="5201"/>
                      <a:pt x="3902" y="5258"/>
                      <a:pt x="3902" y="5323"/>
                    </a:cubicBezTo>
                    <a:cubicBezTo>
                      <a:pt x="3902" y="5345"/>
                      <a:pt x="3981" y="5496"/>
                      <a:pt x="3996" y="5554"/>
                    </a:cubicBezTo>
                    <a:cubicBezTo>
                      <a:pt x="4005" y="5590"/>
                      <a:pt x="4088" y="5607"/>
                      <a:pt x="4163" y="5607"/>
                    </a:cubicBezTo>
                    <a:cubicBezTo>
                      <a:pt x="4207" y="5607"/>
                      <a:pt x="4248" y="5601"/>
                      <a:pt x="4270" y="5590"/>
                    </a:cubicBezTo>
                    <a:cubicBezTo>
                      <a:pt x="4328" y="5532"/>
                      <a:pt x="4378" y="5468"/>
                      <a:pt x="4436" y="5410"/>
                    </a:cubicBezTo>
                    <a:cubicBezTo>
                      <a:pt x="4457" y="5359"/>
                      <a:pt x="4479" y="5309"/>
                      <a:pt x="4486" y="5258"/>
                    </a:cubicBezTo>
                    <a:cubicBezTo>
                      <a:pt x="4501" y="5237"/>
                      <a:pt x="4522" y="5215"/>
                      <a:pt x="4551" y="5201"/>
                    </a:cubicBezTo>
                    <a:cubicBezTo>
                      <a:pt x="4566" y="5193"/>
                      <a:pt x="4623" y="4984"/>
                      <a:pt x="4667" y="4934"/>
                    </a:cubicBezTo>
                    <a:cubicBezTo>
                      <a:pt x="4724" y="4818"/>
                      <a:pt x="4753" y="4696"/>
                      <a:pt x="4753" y="4573"/>
                    </a:cubicBezTo>
                    <a:cubicBezTo>
                      <a:pt x="4760" y="4487"/>
                      <a:pt x="4768" y="4393"/>
                      <a:pt x="4796" y="4306"/>
                    </a:cubicBezTo>
                    <a:cubicBezTo>
                      <a:pt x="4818" y="4263"/>
                      <a:pt x="4847" y="4220"/>
                      <a:pt x="4883" y="4191"/>
                    </a:cubicBezTo>
                    <a:cubicBezTo>
                      <a:pt x="4941" y="4112"/>
                      <a:pt x="4991" y="4032"/>
                      <a:pt x="5042" y="3953"/>
                    </a:cubicBezTo>
                    <a:cubicBezTo>
                      <a:pt x="5078" y="3888"/>
                      <a:pt x="5099" y="3816"/>
                      <a:pt x="5107" y="3737"/>
                    </a:cubicBezTo>
                    <a:cubicBezTo>
                      <a:pt x="5101" y="3714"/>
                      <a:pt x="5051" y="3696"/>
                      <a:pt x="5023" y="3696"/>
                    </a:cubicBezTo>
                    <a:cubicBezTo>
                      <a:pt x="5015" y="3696"/>
                      <a:pt x="5009" y="3697"/>
                      <a:pt x="5006" y="3700"/>
                    </a:cubicBezTo>
                    <a:cubicBezTo>
                      <a:pt x="4977" y="3722"/>
                      <a:pt x="4933" y="3729"/>
                      <a:pt x="4897" y="3729"/>
                    </a:cubicBezTo>
                    <a:cubicBezTo>
                      <a:pt x="4876" y="3729"/>
                      <a:pt x="4825" y="3607"/>
                      <a:pt x="4789" y="3578"/>
                    </a:cubicBezTo>
                    <a:cubicBezTo>
                      <a:pt x="4760" y="3556"/>
                      <a:pt x="4731" y="3419"/>
                      <a:pt x="4710" y="3390"/>
                    </a:cubicBezTo>
                    <a:cubicBezTo>
                      <a:pt x="4681" y="3354"/>
                      <a:pt x="4652" y="3311"/>
                      <a:pt x="4623" y="3282"/>
                    </a:cubicBezTo>
                    <a:cubicBezTo>
                      <a:pt x="4602" y="3261"/>
                      <a:pt x="4602" y="3188"/>
                      <a:pt x="4594" y="3167"/>
                    </a:cubicBezTo>
                    <a:cubicBezTo>
                      <a:pt x="4594" y="3164"/>
                      <a:pt x="4596" y="3163"/>
                      <a:pt x="4598" y="3163"/>
                    </a:cubicBezTo>
                    <a:cubicBezTo>
                      <a:pt x="4607" y="3163"/>
                      <a:pt x="4632" y="3186"/>
                      <a:pt x="4638" y="3210"/>
                    </a:cubicBezTo>
                    <a:cubicBezTo>
                      <a:pt x="4667" y="3282"/>
                      <a:pt x="4710" y="3340"/>
                      <a:pt x="4753" y="3405"/>
                    </a:cubicBezTo>
                    <a:cubicBezTo>
                      <a:pt x="4775" y="3441"/>
                      <a:pt x="4847" y="3571"/>
                      <a:pt x="4861" y="3614"/>
                    </a:cubicBezTo>
                    <a:cubicBezTo>
                      <a:pt x="4870" y="3629"/>
                      <a:pt x="4900" y="3634"/>
                      <a:pt x="4936" y="3634"/>
                    </a:cubicBezTo>
                    <a:cubicBezTo>
                      <a:pt x="4989" y="3634"/>
                      <a:pt x="5055" y="3623"/>
                      <a:pt x="5085" y="3614"/>
                    </a:cubicBezTo>
                    <a:cubicBezTo>
                      <a:pt x="5128" y="3592"/>
                      <a:pt x="5164" y="3571"/>
                      <a:pt x="5200" y="3535"/>
                    </a:cubicBezTo>
                    <a:cubicBezTo>
                      <a:pt x="5200" y="3520"/>
                      <a:pt x="5280" y="3484"/>
                      <a:pt x="5301" y="3470"/>
                    </a:cubicBezTo>
                    <a:cubicBezTo>
                      <a:pt x="5323" y="3448"/>
                      <a:pt x="5345" y="3354"/>
                      <a:pt x="5359" y="3340"/>
                    </a:cubicBezTo>
                    <a:cubicBezTo>
                      <a:pt x="5373" y="3325"/>
                      <a:pt x="5345" y="3239"/>
                      <a:pt x="5330" y="3210"/>
                    </a:cubicBezTo>
                    <a:cubicBezTo>
                      <a:pt x="5301" y="3188"/>
                      <a:pt x="5258" y="3174"/>
                      <a:pt x="5215" y="3174"/>
                    </a:cubicBezTo>
                    <a:cubicBezTo>
                      <a:pt x="5213" y="3175"/>
                      <a:pt x="5212" y="3176"/>
                      <a:pt x="5210" y="3176"/>
                    </a:cubicBezTo>
                    <a:cubicBezTo>
                      <a:pt x="5194" y="3176"/>
                      <a:pt x="5164" y="3114"/>
                      <a:pt x="5157" y="3095"/>
                    </a:cubicBezTo>
                    <a:cubicBezTo>
                      <a:pt x="5143" y="3066"/>
                      <a:pt x="5085" y="3037"/>
                      <a:pt x="5078" y="3015"/>
                    </a:cubicBezTo>
                    <a:cubicBezTo>
                      <a:pt x="5070" y="3001"/>
                      <a:pt x="5092" y="2972"/>
                      <a:pt x="5099" y="2965"/>
                    </a:cubicBezTo>
                    <a:cubicBezTo>
                      <a:pt x="5157" y="2994"/>
                      <a:pt x="5208" y="3030"/>
                      <a:pt x="5251" y="3080"/>
                    </a:cubicBezTo>
                    <a:cubicBezTo>
                      <a:pt x="5287" y="3116"/>
                      <a:pt x="5308" y="3160"/>
                      <a:pt x="5330" y="3203"/>
                    </a:cubicBezTo>
                    <a:cubicBezTo>
                      <a:pt x="5348" y="3210"/>
                      <a:pt x="5368" y="3214"/>
                      <a:pt x="5388" y="3214"/>
                    </a:cubicBezTo>
                    <a:cubicBezTo>
                      <a:pt x="5408" y="3214"/>
                      <a:pt x="5427" y="3210"/>
                      <a:pt x="5446" y="3203"/>
                    </a:cubicBezTo>
                    <a:cubicBezTo>
                      <a:pt x="5452" y="3196"/>
                      <a:pt x="5460" y="3193"/>
                      <a:pt x="5468" y="3193"/>
                    </a:cubicBezTo>
                    <a:cubicBezTo>
                      <a:pt x="5478" y="3193"/>
                      <a:pt x="5488" y="3198"/>
                      <a:pt x="5496" y="3210"/>
                    </a:cubicBezTo>
                    <a:lnTo>
                      <a:pt x="5525" y="3203"/>
                    </a:lnTo>
                    <a:lnTo>
                      <a:pt x="5619" y="3188"/>
                    </a:lnTo>
                    <a:cubicBezTo>
                      <a:pt x="5647" y="3217"/>
                      <a:pt x="5669" y="3253"/>
                      <a:pt x="5676" y="3289"/>
                    </a:cubicBezTo>
                    <a:cubicBezTo>
                      <a:pt x="5684" y="3318"/>
                      <a:pt x="5698" y="3340"/>
                      <a:pt x="5727" y="3347"/>
                    </a:cubicBezTo>
                    <a:cubicBezTo>
                      <a:pt x="5741" y="3347"/>
                      <a:pt x="5756" y="3412"/>
                      <a:pt x="5763" y="3434"/>
                    </a:cubicBezTo>
                    <a:cubicBezTo>
                      <a:pt x="5763" y="3448"/>
                      <a:pt x="5821" y="3542"/>
                      <a:pt x="5835" y="3578"/>
                    </a:cubicBezTo>
                    <a:cubicBezTo>
                      <a:pt x="5849" y="3628"/>
                      <a:pt x="5878" y="3679"/>
                      <a:pt x="5907" y="3722"/>
                    </a:cubicBezTo>
                    <a:cubicBezTo>
                      <a:pt x="5914" y="3751"/>
                      <a:pt x="5922" y="3787"/>
                      <a:pt x="5922" y="3816"/>
                    </a:cubicBezTo>
                    <a:cubicBezTo>
                      <a:pt x="5929" y="3845"/>
                      <a:pt x="5958" y="3859"/>
                      <a:pt x="5979" y="3866"/>
                    </a:cubicBezTo>
                    <a:cubicBezTo>
                      <a:pt x="6001" y="3866"/>
                      <a:pt x="6051" y="3722"/>
                      <a:pt x="6059" y="3672"/>
                    </a:cubicBezTo>
                    <a:cubicBezTo>
                      <a:pt x="6066" y="3636"/>
                      <a:pt x="6087" y="3607"/>
                      <a:pt x="6116" y="3585"/>
                    </a:cubicBezTo>
                    <a:cubicBezTo>
                      <a:pt x="6123" y="3585"/>
                      <a:pt x="6131" y="3556"/>
                      <a:pt x="6131" y="3542"/>
                    </a:cubicBezTo>
                    <a:cubicBezTo>
                      <a:pt x="6131" y="3535"/>
                      <a:pt x="6188" y="3535"/>
                      <a:pt x="6196" y="3520"/>
                    </a:cubicBezTo>
                    <a:cubicBezTo>
                      <a:pt x="6196" y="3506"/>
                      <a:pt x="6217" y="3412"/>
                      <a:pt x="6232" y="3398"/>
                    </a:cubicBezTo>
                    <a:cubicBezTo>
                      <a:pt x="6268" y="3376"/>
                      <a:pt x="6311" y="3347"/>
                      <a:pt x="6347" y="3333"/>
                    </a:cubicBezTo>
                    <a:cubicBezTo>
                      <a:pt x="6350" y="3331"/>
                      <a:pt x="6354" y="3330"/>
                      <a:pt x="6358" y="3330"/>
                    </a:cubicBezTo>
                    <a:cubicBezTo>
                      <a:pt x="6389" y="3330"/>
                      <a:pt x="6442" y="3379"/>
                      <a:pt x="6455" y="3405"/>
                    </a:cubicBezTo>
                    <a:cubicBezTo>
                      <a:pt x="6470" y="3434"/>
                      <a:pt x="6477" y="3470"/>
                      <a:pt x="6477" y="3506"/>
                    </a:cubicBezTo>
                    <a:cubicBezTo>
                      <a:pt x="6470" y="3513"/>
                      <a:pt x="6506" y="3571"/>
                      <a:pt x="6542" y="3571"/>
                    </a:cubicBezTo>
                    <a:cubicBezTo>
                      <a:pt x="6578" y="3571"/>
                      <a:pt x="6585" y="3614"/>
                      <a:pt x="6585" y="3628"/>
                    </a:cubicBezTo>
                    <a:cubicBezTo>
                      <a:pt x="6592" y="3643"/>
                      <a:pt x="6636" y="3686"/>
                      <a:pt x="6643" y="3708"/>
                    </a:cubicBezTo>
                    <a:cubicBezTo>
                      <a:pt x="6650" y="3737"/>
                      <a:pt x="6650" y="3773"/>
                      <a:pt x="6643" y="3801"/>
                    </a:cubicBezTo>
                    <a:cubicBezTo>
                      <a:pt x="6636" y="3838"/>
                      <a:pt x="6636" y="3874"/>
                      <a:pt x="6643" y="3902"/>
                    </a:cubicBezTo>
                    <a:cubicBezTo>
                      <a:pt x="6686" y="3967"/>
                      <a:pt x="6737" y="4018"/>
                      <a:pt x="6794" y="4061"/>
                    </a:cubicBezTo>
                    <a:cubicBezTo>
                      <a:pt x="6800" y="4066"/>
                      <a:pt x="6805" y="4069"/>
                      <a:pt x="6809" y="4069"/>
                    </a:cubicBezTo>
                    <a:cubicBezTo>
                      <a:pt x="6836" y="4069"/>
                      <a:pt x="6849" y="3992"/>
                      <a:pt x="6830" y="3967"/>
                    </a:cubicBezTo>
                    <a:cubicBezTo>
                      <a:pt x="6809" y="3938"/>
                      <a:pt x="6744" y="3866"/>
                      <a:pt x="6729" y="3845"/>
                    </a:cubicBezTo>
                    <a:cubicBezTo>
                      <a:pt x="6708" y="3809"/>
                      <a:pt x="6708" y="3758"/>
                      <a:pt x="6715" y="3715"/>
                    </a:cubicBezTo>
                    <a:cubicBezTo>
                      <a:pt x="6716" y="3710"/>
                      <a:pt x="6720" y="3708"/>
                      <a:pt x="6725" y="3708"/>
                    </a:cubicBezTo>
                    <a:cubicBezTo>
                      <a:pt x="6743" y="3708"/>
                      <a:pt x="6777" y="3733"/>
                      <a:pt x="6794" y="3744"/>
                    </a:cubicBezTo>
                    <a:cubicBezTo>
                      <a:pt x="6816" y="3765"/>
                      <a:pt x="6838" y="3787"/>
                      <a:pt x="6852" y="3816"/>
                    </a:cubicBezTo>
                    <a:cubicBezTo>
                      <a:pt x="6852" y="3817"/>
                      <a:pt x="6853" y="3818"/>
                      <a:pt x="6854" y="3818"/>
                    </a:cubicBezTo>
                    <a:cubicBezTo>
                      <a:pt x="6873" y="3818"/>
                      <a:pt x="6990" y="3744"/>
                      <a:pt x="6996" y="3664"/>
                    </a:cubicBezTo>
                    <a:cubicBezTo>
                      <a:pt x="7003" y="3592"/>
                      <a:pt x="7025" y="3527"/>
                      <a:pt x="7047" y="3462"/>
                    </a:cubicBezTo>
                    <a:cubicBezTo>
                      <a:pt x="7054" y="3441"/>
                      <a:pt x="7039" y="3405"/>
                      <a:pt x="7025" y="3405"/>
                    </a:cubicBezTo>
                    <a:cubicBezTo>
                      <a:pt x="7011" y="3405"/>
                      <a:pt x="7047" y="3340"/>
                      <a:pt x="7083" y="3340"/>
                    </a:cubicBezTo>
                    <a:cubicBezTo>
                      <a:pt x="7084" y="3340"/>
                      <a:pt x="7086" y="3340"/>
                      <a:pt x="7087" y="3340"/>
                    </a:cubicBezTo>
                    <a:cubicBezTo>
                      <a:pt x="7132" y="3340"/>
                      <a:pt x="7220" y="3237"/>
                      <a:pt x="7241" y="3196"/>
                    </a:cubicBezTo>
                    <a:cubicBezTo>
                      <a:pt x="7256" y="3167"/>
                      <a:pt x="7285" y="3138"/>
                      <a:pt x="7314" y="3116"/>
                    </a:cubicBezTo>
                    <a:cubicBezTo>
                      <a:pt x="7335" y="3073"/>
                      <a:pt x="7342" y="3022"/>
                      <a:pt x="7357" y="2972"/>
                    </a:cubicBezTo>
                    <a:cubicBezTo>
                      <a:pt x="7350" y="2929"/>
                      <a:pt x="7342" y="2885"/>
                      <a:pt x="7328" y="2849"/>
                    </a:cubicBezTo>
                    <a:cubicBezTo>
                      <a:pt x="7314" y="2813"/>
                      <a:pt x="7299" y="2784"/>
                      <a:pt x="7285" y="2763"/>
                    </a:cubicBezTo>
                    <a:cubicBezTo>
                      <a:pt x="7270" y="2734"/>
                      <a:pt x="7270" y="2705"/>
                      <a:pt x="7270" y="2676"/>
                    </a:cubicBezTo>
                    <a:cubicBezTo>
                      <a:pt x="7277" y="2669"/>
                      <a:pt x="7314" y="2655"/>
                      <a:pt x="7314" y="2647"/>
                    </a:cubicBezTo>
                    <a:cubicBezTo>
                      <a:pt x="7321" y="2640"/>
                      <a:pt x="7357" y="2597"/>
                      <a:pt x="7357" y="2575"/>
                    </a:cubicBezTo>
                    <a:cubicBezTo>
                      <a:pt x="7357" y="2571"/>
                      <a:pt x="7358" y="2569"/>
                      <a:pt x="7359" y="2569"/>
                    </a:cubicBezTo>
                    <a:cubicBezTo>
                      <a:pt x="7365" y="2569"/>
                      <a:pt x="7383" y="2601"/>
                      <a:pt x="7400" y="2619"/>
                    </a:cubicBezTo>
                    <a:cubicBezTo>
                      <a:pt x="7422" y="2633"/>
                      <a:pt x="7436" y="2734"/>
                      <a:pt x="7465" y="2741"/>
                    </a:cubicBezTo>
                    <a:cubicBezTo>
                      <a:pt x="7466" y="2742"/>
                      <a:pt x="7468" y="2742"/>
                      <a:pt x="7469" y="2742"/>
                    </a:cubicBezTo>
                    <a:cubicBezTo>
                      <a:pt x="7497" y="2742"/>
                      <a:pt x="7580" y="2629"/>
                      <a:pt x="7566" y="2561"/>
                    </a:cubicBezTo>
                    <a:cubicBezTo>
                      <a:pt x="7559" y="2496"/>
                      <a:pt x="7573" y="2431"/>
                      <a:pt x="7616" y="2381"/>
                    </a:cubicBezTo>
                    <a:cubicBezTo>
                      <a:pt x="7653" y="2352"/>
                      <a:pt x="7681" y="2316"/>
                      <a:pt x="7703" y="2272"/>
                    </a:cubicBezTo>
                    <a:cubicBezTo>
                      <a:pt x="7501" y="1688"/>
                      <a:pt x="7169" y="1162"/>
                      <a:pt x="6722" y="729"/>
                    </a:cubicBezTo>
                    <a:lnTo>
                      <a:pt x="6708" y="729"/>
                    </a:lnTo>
                    <a:lnTo>
                      <a:pt x="6679" y="722"/>
                    </a:lnTo>
                    <a:cubicBezTo>
                      <a:pt x="6621" y="707"/>
                      <a:pt x="6585" y="650"/>
                      <a:pt x="6592" y="628"/>
                    </a:cubicBezTo>
                    <a:cubicBezTo>
                      <a:pt x="6600" y="621"/>
                      <a:pt x="6600" y="614"/>
                      <a:pt x="6592" y="606"/>
                    </a:cubicBezTo>
                    <a:cubicBezTo>
                      <a:pt x="6563" y="577"/>
                      <a:pt x="6527" y="549"/>
                      <a:pt x="6499" y="520"/>
                    </a:cubicBezTo>
                    <a:lnTo>
                      <a:pt x="6434" y="520"/>
                    </a:lnTo>
                    <a:cubicBezTo>
                      <a:pt x="6390" y="513"/>
                      <a:pt x="6347" y="498"/>
                      <a:pt x="6311" y="477"/>
                    </a:cubicBezTo>
                    <a:cubicBezTo>
                      <a:pt x="6309" y="476"/>
                      <a:pt x="6307" y="475"/>
                      <a:pt x="6304" y="475"/>
                    </a:cubicBezTo>
                    <a:close/>
                    <a:moveTo>
                      <a:pt x="7761" y="4631"/>
                    </a:moveTo>
                    <a:cubicBezTo>
                      <a:pt x="7703" y="4631"/>
                      <a:pt x="7638" y="4660"/>
                      <a:pt x="7638" y="4681"/>
                    </a:cubicBezTo>
                    <a:cubicBezTo>
                      <a:pt x="7638" y="4696"/>
                      <a:pt x="7566" y="4732"/>
                      <a:pt x="7537" y="4739"/>
                    </a:cubicBezTo>
                    <a:cubicBezTo>
                      <a:pt x="7508" y="4768"/>
                      <a:pt x="7479" y="4804"/>
                      <a:pt x="7458" y="4847"/>
                    </a:cubicBezTo>
                    <a:cubicBezTo>
                      <a:pt x="7451" y="4869"/>
                      <a:pt x="7393" y="4862"/>
                      <a:pt x="7371" y="4876"/>
                    </a:cubicBezTo>
                    <a:cubicBezTo>
                      <a:pt x="7350" y="4883"/>
                      <a:pt x="7306" y="4919"/>
                      <a:pt x="7306" y="4941"/>
                    </a:cubicBezTo>
                    <a:cubicBezTo>
                      <a:pt x="7306" y="4951"/>
                      <a:pt x="7303" y="4956"/>
                      <a:pt x="7298" y="4956"/>
                    </a:cubicBezTo>
                    <a:cubicBezTo>
                      <a:pt x="7293" y="4956"/>
                      <a:pt x="7285" y="4949"/>
                      <a:pt x="7277" y="4934"/>
                    </a:cubicBezTo>
                    <a:lnTo>
                      <a:pt x="7249" y="4963"/>
                    </a:lnTo>
                    <a:lnTo>
                      <a:pt x="7213" y="5006"/>
                    </a:lnTo>
                    <a:cubicBezTo>
                      <a:pt x="7191" y="5056"/>
                      <a:pt x="7155" y="5107"/>
                      <a:pt x="7104" y="5150"/>
                    </a:cubicBezTo>
                    <a:cubicBezTo>
                      <a:pt x="7083" y="5150"/>
                      <a:pt x="7083" y="5258"/>
                      <a:pt x="7083" y="5302"/>
                    </a:cubicBezTo>
                    <a:cubicBezTo>
                      <a:pt x="7083" y="5345"/>
                      <a:pt x="7090" y="5388"/>
                      <a:pt x="7119" y="5424"/>
                    </a:cubicBezTo>
                    <a:lnTo>
                      <a:pt x="7119" y="5460"/>
                    </a:lnTo>
                    <a:lnTo>
                      <a:pt x="7126" y="5525"/>
                    </a:lnTo>
                    <a:cubicBezTo>
                      <a:pt x="7119" y="5568"/>
                      <a:pt x="7133" y="5605"/>
                      <a:pt x="7169" y="5633"/>
                    </a:cubicBezTo>
                    <a:cubicBezTo>
                      <a:pt x="7213" y="5633"/>
                      <a:pt x="7263" y="5626"/>
                      <a:pt x="7314" y="5605"/>
                    </a:cubicBezTo>
                    <a:cubicBezTo>
                      <a:pt x="7328" y="5605"/>
                      <a:pt x="7350" y="5597"/>
                      <a:pt x="7364" y="5583"/>
                    </a:cubicBezTo>
                    <a:cubicBezTo>
                      <a:pt x="7544" y="5287"/>
                      <a:pt x="7689" y="4970"/>
                      <a:pt x="7782" y="4638"/>
                    </a:cubicBezTo>
                    <a:lnTo>
                      <a:pt x="7761" y="4631"/>
                    </a:lnTo>
                    <a:close/>
                    <a:moveTo>
                      <a:pt x="1953" y="6300"/>
                    </a:moveTo>
                    <a:cubicBezTo>
                      <a:pt x="1938" y="6300"/>
                      <a:pt x="1922" y="6314"/>
                      <a:pt x="1926" y="6340"/>
                    </a:cubicBezTo>
                    <a:lnTo>
                      <a:pt x="1976" y="6340"/>
                    </a:lnTo>
                    <a:cubicBezTo>
                      <a:pt x="1980" y="6312"/>
                      <a:pt x="1966" y="6300"/>
                      <a:pt x="1953" y="6300"/>
                    </a:cubicBezTo>
                    <a:close/>
                    <a:moveTo>
                      <a:pt x="1281" y="692"/>
                    </a:moveTo>
                    <a:cubicBezTo>
                      <a:pt x="1257" y="692"/>
                      <a:pt x="1183" y="782"/>
                      <a:pt x="1183" y="837"/>
                    </a:cubicBezTo>
                    <a:cubicBezTo>
                      <a:pt x="1176" y="888"/>
                      <a:pt x="1197" y="938"/>
                      <a:pt x="1226" y="974"/>
                    </a:cubicBezTo>
                    <a:cubicBezTo>
                      <a:pt x="1241" y="974"/>
                      <a:pt x="1226" y="1032"/>
                      <a:pt x="1212" y="1046"/>
                    </a:cubicBezTo>
                    <a:cubicBezTo>
                      <a:pt x="1208" y="1049"/>
                      <a:pt x="1203" y="1050"/>
                      <a:pt x="1199" y="1050"/>
                    </a:cubicBezTo>
                    <a:cubicBezTo>
                      <a:pt x="1181" y="1050"/>
                      <a:pt x="1163" y="1029"/>
                      <a:pt x="1169" y="1017"/>
                    </a:cubicBezTo>
                    <a:cubicBezTo>
                      <a:pt x="1183" y="1003"/>
                      <a:pt x="1133" y="931"/>
                      <a:pt x="1118" y="909"/>
                    </a:cubicBezTo>
                    <a:cubicBezTo>
                      <a:pt x="1089" y="880"/>
                      <a:pt x="1060" y="866"/>
                      <a:pt x="1024" y="859"/>
                    </a:cubicBezTo>
                    <a:cubicBezTo>
                      <a:pt x="1010" y="873"/>
                      <a:pt x="988" y="895"/>
                      <a:pt x="974" y="916"/>
                    </a:cubicBezTo>
                    <a:cubicBezTo>
                      <a:pt x="981" y="938"/>
                      <a:pt x="988" y="967"/>
                      <a:pt x="981" y="996"/>
                    </a:cubicBezTo>
                    <a:cubicBezTo>
                      <a:pt x="972" y="1018"/>
                      <a:pt x="957" y="1030"/>
                      <a:pt x="946" y="1030"/>
                    </a:cubicBezTo>
                    <a:cubicBezTo>
                      <a:pt x="939" y="1030"/>
                      <a:pt x="933" y="1026"/>
                      <a:pt x="931" y="1017"/>
                    </a:cubicBezTo>
                    <a:cubicBezTo>
                      <a:pt x="931" y="1003"/>
                      <a:pt x="916" y="1003"/>
                      <a:pt x="894" y="1003"/>
                    </a:cubicBezTo>
                    <a:cubicBezTo>
                      <a:pt x="404" y="1594"/>
                      <a:pt x="94" y="2316"/>
                      <a:pt x="0" y="3080"/>
                    </a:cubicBezTo>
                    <a:cubicBezTo>
                      <a:pt x="22" y="3095"/>
                      <a:pt x="36" y="3123"/>
                      <a:pt x="51" y="3145"/>
                    </a:cubicBezTo>
                    <a:cubicBezTo>
                      <a:pt x="58" y="3181"/>
                      <a:pt x="123" y="3203"/>
                      <a:pt x="130" y="3210"/>
                    </a:cubicBezTo>
                    <a:cubicBezTo>
                      <a:pt x="131" y="3210"/>
                      <a:pt x="131" y="3211"/>
                      <a:pt x="132" y="3211"/>
                    </a:cubicBezTo>
                    <a:cubicBezTo>
                      <a:pt x="144" y="3211"/>
                      <a:pt x="144" y="3144"/>
                      <a:pt x="137" y="3123"/>
                    </a:cubicBezTo>
                    <a:cubicBezTo>
                      <a:pt x="132" y="3104"/>
                      <a:pt x="140" y="3095"/>
                      <a:pt x="146" y="3095"/>
                    </a:cubicBezTo>
                    <a:cubicBezTo>
                      <a:pt x="149" y="3095"/>
                      <a:pt x="152" y="3097"/>
                      <a:pt x="152" y="3102"/>
                    </a:cubicBezTo>
                    <a:cubicBezTo>
                      <a:pt x="173" y="3138"/>
                      <a:pt x="202" y="3174"/>
                      <a:pt x="231" y="3203"/>
                    </a:cubicBezTo>
                    <a:cubicBezTo>
                      <a:pt x="245" y="3232"/>
                      <a:pt x="267" y="3383"/>
                      <a:pt x="289" y="3412"/>
                    </a:cubicBezTo>
                    <a:cubicBezTo>
                      <a:pt x="361" y="3470"/>
                      <a:pt x="447" y="3506"/>
                      <a:pt x="534" y="3527"/>
                    </a:cubicBezTo>
                    <a:cubicBezTo>
                      <a:pt x="592" y="3542"/>
                      <a:pt x="635" y="3571"/>
                      <a:pt x="671" y="3614"/>
                    </a:cubicBezTo>
                    <a:cubicBezTo>
                      <a:pt x="685" y="3636"/>
                      <a:pt x="757" y="3643"/>
                      <a:pt x="779" y="3650"/>
                    </a:cubicBezTo>
                    <a:cubicBezTo>
                      <a:pt x="794" y="3657"/>
                      <a:pt x="830" y="3708"/>
                      <a:pt x="844" y="3722"/>
                    </a:cubicBezTo>
                    <a:cubicBezTo>
                      <a:pt x="858" y="3729"/>
                      <a:pt x="873" y="3751"/>
                      <a:pt x="873" y="3765"/>
                    </a:cubicBezTo>
                    <a:cubicBezTo>
                      <a:pt x="873" y="3780"/>
                      <a:pt x="974" y="3816"/>
                      <a:pt x="995" y="3838"/>
                    </a:cubicBezTo>
                    <a:cubicBezTo>
                      <a:pt x="1008" y="3850"/>
                      <a:pt x="1023" y="3858"/>
                      <a:pt x="1038" y="3858"/>
                    </a:cubicBezTo>
                    <a:cubicBezTo>
                      <a:pt x="1048" y="3858"/>
                      <a:pt x="1059" y="3854"/>
                      <a:pt x="1068" y="3845"/>
                    </a:cubicBezTo>
                    <a:cubicBezTo>
                      <a:pt x="1068" y="3844"/>
                      <a:pt x="1068" y="3844"/>
                      <a:pt x="1069" y="3844"/>
                    </a:cubicBezTo>
                    <a:cubicBezTo>
                      <a:pt x="1077" y="3844"/>
                      <a:pt x="1097" y="3904"/>
                      <a:pt x="1104" y="3924"/>
                    </a:cubicBezTo>
                    <a:cubicBezTo>
                      <a:pt x="1118" y="3953"/>
                      <a:pt x="1118" y="3982"/>
                      <a:pt x="1111" y="4003"/>
                    </a:cubicBezTo>
                    <a:cubicBezTo>
                      <a:pt x="1096" y="4054"/>
                      <a:pt x="1089" y="4090"/>
                      <a:pt x="1075" y="4133"/>
                    </a:cubicBezTo>
                    <a:cubicBezTo>
                      <a:pt x="1046" y="4198"/>
                      <a:pt x="1032" y="4263"/>
                      <a:pt x="1024" y="4328"/>
                    </a:cubicBezTo>
                    <a:cubicBezTo>
                      <a:pt x="1046" y="4364"/>
                      <a:pt x="1068" y="4400"/>
                      <a:pt x="1104" y="4422"/>
                    </a:cubicBezTo>
                    <a:cubicBezTo>
                      <a:pt x="1118" y="4429"/>
                      <a:pt x="1118" y="4458"/>
                      <a:pt x="1104" y="4465"/>
                    </a:cubicBezTo>
                    <a:cubicBezTo>
                      <a:pt x="1082" y="4465"/>
                      <a:pt x="1089" y="4609"/>
                      <a:pt x="1133" y="4624"/>
                    </a:cubicBezTo>
                    <a:cubicBezTo>
                      <a:pt x="1169" y="4653"/>
                      <a:pt x="1190" y="4689"/>
                      <a:pt x="1190" y="4739"/>
                    </a:cubicBezTo>
                    <a:cubicBezTo>
                      <a:pt x="1183" y="4746"/>
                      <a:pt x="1255" y="4818"/>
                      <a:pt x="1284" y="4847"/>
                    </a:cubicBezTo>
                    <a:cubicBezTo>
                      <a:pt x="1320" y="4898"/>
                      <a:pt x="1356" y="4963"/>
                      <a:pt x="1378" y="5028"/>
                    </a:cubicBezTo>
                    <a:cubicBezTo>
                      <a:pt x="1385" y="5064"/>
                      <a:pt x="1385" y="5107"/>
                      <a:pt x="1378" y="5143"/>
                    </a:cubicBezTo>
                    <a:cubicBezTo>
                      <a:pt x="1378" y="5157"/>
                      <a:pt x="1392" y="5193"/>
                      <a:pt x="1399" y="5208"/>
                    </a:cubicBezTo>
                    <a:cubicBezTo>
                      <a:pt x="1385" y="5266"/>
                      <a:pt x="1378" y="5323"/>
                      <a:pt x="1385" y="5388"/>
                    </a:cubicBezTo>
                    <a:cubicBezTo>
                      <a:pt x="1392" y="5431"/>
                      <a:pt x="1327" y="5583"/>
                      <a:pt x="1327" y="5655"/>
                    </a:cubicBezTo>
                    <a:cubicBezTo>
                      <a:pt x="1327" y="5731"/>
                      <a:pt x="1361" y="5821"/>
                      <a:pt x="1376" y="5821"/>
                    </a:cubicBezTo>
                    <a:cubicBezTo>
                      <a:pt x="1377" y="5821"/>
                      <a:pt x="1377" y="5821"/>
                      <a:pt x="1378" y="5821"/>
                    </a:cubicBezTo>
                    <a:cubicBezTo>
                      <a:pt x="1378" y="5821"/>
                      <a:pt x="1378" y="5820"/>
                      <a:pt x="1379" y="5820"/>
                    </a:cubicBezTo>
                    <a:cubicBezTo>
                      <a:pt x="1386" y="5820"/>
                      <a:pt x="1391" y="5886"/>
                      <a:pt x="1378" y="5893"/>
                    </a:cubicBezTo>
                    <a:cubicBezTo>
                      <a:pt x="1356" y="5900"/>
                      <a:pt x="1327" y="5958"/>
                      <a:pt x="1342" y="5965"/>
                    </a:cubicBezTo>
                    <a:cubicBezTo>
                      <a:pt x="1349" y="5965"/>
                      <a:pt x="1342" y="6023"/>
                      <a:pt x="1342" y="6045"/>
                    </a:cubicBezTo>
                    <a:cubicBezTo>
                      <a:pt x="1342" y="6066"/>
                      <a:pt x="1363" y="6218"/>
                      <a:pt x="1363" y="6261"/>
                    </a:cubicBezTo>
                    <a:cubicBezTo>
                      <a:pt x="1385" y="6311"/>
                      <a:pt x="1407" y="6369"/>
                      <a:pt x="1435" y="6420"/>
                    </a:cubicBezTo>
                    <a:cubicBezTo>
                      <a:pt x="1450" y="6448"/>
                      <a:pt x="1457" y="6506"/>
                      <a:pt x="1464" y="6521"/>
                    </a:cubicBezTo>
                    <a:cubicBezTo>
                      <a:pt x="1464" y="6528"/>
                      <a:pt x="1471" y="6528"/>
                      <a:pt x="1471" y="6535"/>
                    </a:cubicBezTo>
                    <a:cubicBezTo>
                      <a:pt x="1493" y="6542"/>
                      <a:pt x="1515" y="6549"/>
                      <a:pt x="1529" y="6564"/>
                    </a:cubicBezTo>
                    <a:cubicBezTo>
                      <a:pt x="1551" y="6567"/>
                      <a:pt x="1572" y="6569"/>
                      <a:pt x="1594" y="6569"/>
                    </a:cubicBezTo>
                    <a:cubicBezTo>
                      <a:pt x="1616" y="6569"/>
                      <a:pt x="1637" y="6567"/>
                      <a:pt x="1659" y="6564"/>
                    </a:cubicBezTo>
                    <a:cubicBezTo>
                      <a:pt x="1681" y="6557"/>
                      <a:pt x="1659" y="6528"/>
                      <a:pt x="1645" y="6521"/>
                    </a:cubicBezTo>
                    <a:cubicBezTo>
                      <a:pt x="1637" y="6506"/>
                      <a:pt x="1623" y="6434"/>
                      <a:pt x="1609" y="6427"/>
                    </a:cubicBezTo>
                    <a:cubicBezTo>
                      <a:pt x="1594" y="6391"/>
                      <a:pt x="1587" y="6355"/>
                      <a:pt x="1601" y="6319"/>
                    </a:cubicBezTo>
                    <a:cubicBezTo>
                      <a:pt x="1616" y="6297"/>
                      <a:pt x="1666" y="6268"/>
                      <a:pt x="1666" y="6254"/>
                    </a:cubicBezTo>
                    <a:cubicBezTo>
                      <a:pt x="1673" y="6232"/>
                      <a:pt x="1673" y="6160"/>
                      <a:pt x="1659" y="6153"/>
                    </a:cubicBezTo>
                    <a:cubicBezTo>
                      <a:pt x="1652" y="6138"/>
                      <a:pt x="1659" y="6052"/>
                      <a:pt x="1659" y="6001"/>
                    </a:cubicBezTo>
                    <a:cubicBezTo>
                      <a:pt x="1652" y="5958"/>
                      <a:pt x="1731" y="5915"/>
                      <a:pt x="1738" y="5886"/>
                    </a:cubicBezTo>
                    <a:cubicBezTo>
                      <a:pt x="1746" y="5850"/>
                      <a:pt x="1839" y="5807"/>
                      <a:pt x="1861" y="5792"/>
                    </a:cubicBezTo>
                    <a:cubicBezTo>
                      <a:pt x="1890" y="5749"/>
                      <a:pt x="1897" y="5698"/>
                      <a:pt x="1890" y="5648"/>
                    </a:cubicBezTo>
                    <a:cubicBezTo>
                      <a:pt x="1883" y="5626"/>
                      <a:pt x="1926" y="5612"/>
                      <a:pt x="1948" y="5612"/>
                    </a:cubicBezTo>
                    <a:cubicBezTo>
                      <a:pt x="1962" y="5605"/>
                      <a:pt x="1984" y="5605"/>
                      <a:pt x="1998" y="5597"/>
                    </a:cubicBezTo>
                    <a:cubicBezTo>
                      <a:pt x="2005" y="5597"/>
                      <a:pt x="2034" y="5554"/>
                      <a:pt x="2041" y="5540"/>
                    </a:cubicBezTo>
                    <a:cubicBezTo>
                      <a:pt x="2056" y="5532"/>
                      <a:pt x="2085" y="5424"/>
                      <a:pt x="2106" y="5403"/>
                    </a:cubicBezTo>
                    <a:cubicBezTo>
                      <a:pt x="2128" y="5374"/>
                      <a:pt x="2149" y="5338"/>
                      <a:pt x="2149" y="5302"/>
                    </a:cubicBezTo>
                    <a:cubicBezTo>
                      <a:pt x="2164" y="5273"/>
                      <a:pt x="2178" y="5237"/>
                      <a:pt x="2200" y="5215"/>
                    </a:cubicBezTo>
                    <a:cubicBezTo>
                      <a:pt x="2236" y="5186"/>
                      <a:pt x="2272" y="5165"/>
                      <a:pt x="2315" y="5150"/>
                    </a:cubicBezTo>
                    <a:cubicBezTo>
                      <a:pt x="2344" y="5085"/>
                      <a:pt x="2359" y="5013"/>
                      <a:pt x="2366" y="4948"/>
                    </a:cubicBezTo>
                    <a:cubicBezTo>
                      <a:pt x="2366" y="4898"/>
                      <a:pt x="2395" y="4826"/>
                      <a:pt x="2395" y="4811"/>
                    </a:cubicBezTo>
                    <a:cubicBezTo>
                      <a:pt x="2402" y="4797"/>
                      <a:pt x="2431" y="4775"/>
                      <a:pt x="2431" y="4775"/>
                    </a:cubicBezTo>
                    <a:cubicBezTo>
                      <a:pt x="2438" y="4768"/>
                      <a:pt x="2460" y="4703"/>
                      <a:pt x="2474" y="4681"/>
                    </a:cubicBezTo>
                    <a:cubicBezTo>
                      <a:pt x="2496" y="4653"/>
                      <a:pt x="2517" y="4624"/>
                      <a:pt x="2539" y="4595"/>
                    </a:cubicBezTo>
                    <a:cubicBezTo>
                      <a:pt x="2539" y="4566"/>
                      <a:pt x="2546" y="4537"/>
                      <a:pt x="2553" y="4515"/>
                    </a:cubicBezTo>
                    <a:lnTo>
                      <a:pt x="2553" y="4422"/>
                    </a:lnTo>
                    <a:cubicBezTo>
                      <a:pt x="2540" y="4381"/>
                      <a:pt x="2495" y="4334"/>
                      <a:pt x="2483" y="4334"/>
                    </a:cubicBezTo>
                    <a:cubicBezTo>
                      <a:pt x="2482" y="4334"/>
                      <a:pt x="2482" y="4335"/>
                      <a:pt x="2481" y="4335"/>
                    </a:cubicBezTo>
                    <a:cubicBezTo>
                      <a:pt x="2480" y="4336"/>
                      <a:pt x="2479" y="4336"/>
                      <a:pt x="2478" y="4336"/>
                    </a:cubicBezTo>
                    <a:cubicBezTo>
                      <a:pt x="2459" y="4336"/>
                      <a:pt x="2407" y="4291"/>
                      <a:pt x="2380" y="4285"/>
                    </a:cubicBezTo>
                    <a:cubicBezTo>
                      <a:pt x="2344" y="4270"/>
                      <a:pt x="2308" y="4270"/>
                      <a:pt x="2265" y="4263"/>
                    </a:cubicBezTo>
                    <a:cubicBezTo>
                      <a:pt x="2250" y="4263"/>
                      <a:pt x="2186" y="4213"/>
                      <a:pt x="2157" y="4205"/>
                    </a:cubicBezTo>
                    <a:cubicBezTo>
                      <a:pt x="2135" y="4198"/>
                      <a:pt x="2063" y="4184"/>
                      <a:pt x="2048" y="4176"/>
                    </a:cubicBezTo>
                    <a:cubicBezTo>
                      <a:pt x="2034" y="4169"/>
                      <a:pt x="2020" y="4061"/>
                      <a:pt x="1962" y="4025"/>
                    </a:cubicBezTo>
                    <a:cubicBezTo>
                      <a:pt x="1897" y="3989"/>
                      <a:pt x="1839" y="3946"/>
                      <a:pt x="1796" y="3888"/>
                    </a:cubicBezTo>
                    <a:cubicBezTo>
                      <a:pt x="1782" y="3859"/>
                      <a:pt x="1673" y="3794"/>
                      <a:pt x="1637" y="3780"/>
                    </a:cubicBezTo>
                    <a:cubicBezTo>
                      <a:pt x="1609" y="3758"/>
                      <a:pt x="1580" y="3758"/>
                      <a:pt x="1551" y="3758"/>
                    </a:cubicBezTo>
                    <a:cubicBezTo>
                      <a:pt x="1550" y="3759"/>
                      <a:pt x="1550" y="3759"/>
                      <a:pt x="1549" y="3759"/>
                    </a:cubicBezTo>
                    <a:cubicBezTo>
                      <a:pt x="1539" y="3759"/>
                      <a:pt x="1499" y="3700"/>
                      <a:pt x="1479" y="3686"/>
                    </a:cubicBezTo>
                    <a:cubicBezTo>
                      <a:pt x="1465" y="3672"/>
                      <a:pt x="1432" y="3661"/>
                      <a:pt x="1411" y="3661"/>
                    </a:cubicBezTo>
                    <a:cubicBezTo>
                      <a:pt x="1400" y="3661"/>
                      <a:pt x="1392" y="3664"/>
                      <a:pt x="1392" y="3672"/>
                    </a:cubicBezTo>
                    <a:cubicBezTo>
                      <a:pt x="1392" y="3677"/>
                      <a:pt x="1385" y="3679"/>
                      <a:pt x="1375" y="3679"/>
                    </a:cubicBezTo>
                    <a:cubicBezTo>
                      <a:pt x="1360" y="3679"/>
                      <a:pt x="1339" y="3673"/>
                      <a:pt x="1334" y="3664"/>
                    </a:cubicBezTo>
                    <a:cubicBezTo>
                      <a:pt x="1330" y="3660"/>
                      <a:pt x="1324" y="3658"/>
                      <a:pt x="1318" y="3658"/>
                    </a:cubicBezTo>
                    <a:cubicBezTo>
                      <a:pt x="1304" y="3658"/>
                      <a:pt x="1287" y="3667"/>
                      <a:pt x="1277" y="3672"/>
                    </a:cubicBezTo>
                    <a:cubicBezTo>
                      <a:pt x="1255" y="3679"/>
                      <a:pt x="1205" y="3765"/>
                      <a:pt x="1183" y="3780"/>
                    </a:cubicBezTo>
                    <a:cubicBezTo>
                      <a:pt x="1178" y="3785"/>
                      <a:pt x="1172" y="3787"/>
                      <a:pt x="1167" y="3787"/>
                    </a:cubicBezTo>
                    <a:cubicBezTo>
                      <a:pt x="1146" y="3787"/>
                      <a:pt x="1122" y="3764"/>
                      <a:pt x="1111" y="3758"/>
                    </a:cubicBezTo>
                    <a:cubicBezTo>
                      <a:pt x="1104" y="3757"/>
                      <a:pt x="1098" y="3756"/>
                      <a:pt x="1092" y="3756"/>
                    </a:cubicBezTo>
                    <a:cubicBezTo>
                      <a:pt x="1064" y="3756"/>
                      <a:pt x="1041" y="3768"/>
                      <a:pt x="1017" y="3780"/>
                    </a:cubicBezTo>
                    <a:cubicBezTo>
                      <a:pt x="1016" y="3781"/>
                      <a:pt x="1015" y="3781"/>
                      <a:pt x="1014" y="3781"/>
                    </a:cubicBezTo>
                    <a:cubicBezTo>
                      <a:pt x="998" y="3781"/>
                      <a:pt x="960" y="3683"/>
                      <a:pt x="967" y="3643"/>
                    </a:cubicBezTo>
                    <a:cubicBezTo>
                      <a:pt x="981" y="3599"/>
                      <a:pt x="931" y="3506"/>
                      <a:pt x="887" y="3506"/>
                    </a:cubicBezTo>
                    <a:cubicBezTo>
                      <a:pt x="851" y="3506"/>
                      <a:pt x="837" y="3412"/>
                      <a:pt x="844" y="3376"/>
                    </a:cubicBezTo>
                    <a:cubicBezTo>
                      <a:pt x="851" y="3340"/>
                      <a:pt x="779" y="3318"/>
                      <a:pt x="757" y="3311"/>
                    </a:cubicBezTo>
                    <a:cubicBezTo>
                      <a:pt x="736" y="3311"/>
                      <a:pt x="685" y="3361"/>
                      <a:pt x="678" y="3383"/>
                    </a:cubicBezTo>
                    <a:cubicBezTo>
                      <a:pt x="677" y="3388"/>
                      <a:pt x="671" y="3391"/>
                      <a:pt x="661" y="3391"/>
                    </a:cubicBezTo>
                    <a:cubicBezTo>
                      <a:pt x="617" y="3391"/>
                      <a:pt x="502" y="3336"/>
                      <a:pt x="519" y="3246"/>
                    </a:cubicBezTo>
                    <a:cubicBezTo>
                      <a:pt x="534" y="3160"/>
                      <a:pt x="577" y="3080"/>
                      <a:pt x="642" y="3022"/>
                    </a:cubicBezTo>
                    <a:cubicBezTo>
                      <a:pt x="673" y="3014"/>
                      <a:pt x="707" y="3007"/>
                      <a:pt x="741" y="3007"/>
                    </a:cubicBezTo>
                    <a:cubicBezTo>
                      <a:pt x="761" y="3007"/>
                      <a:pt x="781" y="3010"/>
                      <a:pt x="801" y="3015"/>
                    </a:cubicBezTo>
                    <a:cubicBezTo>
                      <a:pt x="807" y="3018"/>
                      <a:pt x="814" y="3020"/>
                      <a:pt x="821" y="3020"/>
                    </a:cubicBezTo>
                    <a:cubicBezTo>
                      <a:pt x="832" y="3020"/>
                      <a:pt x="843" y="3017"/>
                      <a:pt x="851" y="3008"/>
                    </a:cubicBezTo>
                    <a:cubicBezTo>
                      <a:pt x="863" y="3006"/>
                      <a:pt x="874" y="3005"/>
                      <a:pt x="886" y="3005"/>
                    </a:cubicBezTo>
                    <a:cubicBezTo>
                      <a:pt x="917" y="3005"/>
                      <a:pt x="947" y="3012"/>
                      <a:pt x="974" y="3022"/>
                    </a:cubicBezTo>
                    <a:cubicBezTo>
                      <a:pt x="1003" y="3030"/>
                      <a:pt x="1046" y="3138"/>
                      <a:pt x="1075" y="3152"/>
                    </a:cubicBezTo>
                    <a:cubicBezTo>
                      <a:pt x="1077" y="3153"/>
                      <a:pt x="1079" y="3154"/>
                      <a:pt x="1081" y="3154"/>
                    </a:cubicBezTo>
                    <a:cubicBezTo>
                      <a:pt x="1105" y="3154"/>
                      <a:pt x="1111" y="3079"/>
                      <a:pt x="1118" y="3059"/>
                    </a:cubicBezTo>
                    <a:cubicBezTo>
                      <a:pt x="1111" y="3030"/>
                      <a:pt x="1104" y="3001"/>
                      <a:pt x="1096" y="2979"/>
                    </a:cubicBezTo>
                    <a:cubicBezTo>
                      <a:pt x="1104" y="2914"/>
                      <a:pt x="1140" y="2857"/>
                      <a:pt x="1183" y="2813"/>
                    </a:cubicBezTo>
                    <a:cubicBezTo>
                      <a:pt x="1226" y="2784"/>
                      <a:pt x="1255" y="2748"/>
                      <a:pt x="1270" y="2705"/>
                    </a:cubicBezTo>
                    <a:cubicBezTo>
                      <a:pt x="1270" y="2691"/>
                      <a:pt x="1306" y="2684"/>
                      <a:pt x="1313" y="2676"/>
                    </a:cubicBezTo>
                    <a:cubicBezTo>
                      <a:pt x="1327" y="2669"/>
                      <a:pt x="1313" y="2568"/>
                      <a:pt x="1327" y="2546"/>
                    </a:cubicBezTo>
                    <a:cubicBezTo>
                      <a:pt x="1363" y="2510"/>
                      <a:pt x="1407" y="2482"/>
                      <a:pt x="1450" y="2460"/>
                    </a:cubicBezTo>
                    <a:cubicBezTo>
                      <a:pt x="1479" y="2438"/>
                      <a:pt x="1493" y="2409"/>
                      <a:pt x="1486" y="2373"/>
                    </a:cubicBezTo>
                    <a:cubicBezTo>
                      <a:pt x="1479" y="2359"/>
                      <a:pt x="1551" y="2294"/>
                      <a:pt x="1594" y="2280"/>
                    </a:cubicBezTo>
                    <a:cubicBezTo>
                      <a:pt x="1599" y="2278"/>
                      <a:pt x="1604" y="2277"/>
                      <a:pt x="1609" y="2277"/>
                    </a:cubicBezTo>
                    <a:cubicBezTo>
                      <a:pt x="1640" y="2277"/>
                      <a:pt x="1665" y="2308"/>
                      <a:pt x="1659" y="2308"/>
                    </a:cubicBezTo>
                    <a:cubicBezTo>
                      <a:pt x="1666" y="2308"/>
                      <a:pt x="1717" y="2280"/>
                      <a:pt x="1738" y="2265"/>
                    </a:cubicBezTo>
                    <a:cubicBezTo>
                      <a:pt x="1767" y="2251"/>
                      <a:pt x="1738" y="2200"/>
                      <a:pt x="1724" y="2179"/>
                    </a:cubicBezTo>
                    <a:cubicBezTo>
                      <a:pt x="1709" y="2164"/>
                      <a:pt x="1717" y="2114"/>
                      <a:pt x="1738" y="2107"/>
                    </a:cubicBezTo>
                    <a:cubicBezTo>
                      <a:pt x="1760" y="2099"/>
                      <a:pt x="1774" y="2049"/>
                      <a:pt x="1774" y="2042"/>
                    </a:cubicBezTo>
                    <a:cubicBezTo>
                      <a:pt x="1772" y="2037"/>
                      <a:pt x="1781" y="2036"/>
                      <a:pt x="1795" y="2036"/>
                    </a:cubicBezTo>
                    <a:cubicBezTo>
                      <a:pt x="1802" y="2036"/>
                      <a:pt x="1810" y="2036"/>
                      <a:pt x="1819" y="2036"/>
                    </a:cubicBezTo>
                    <a:cubicBezTo>
                      <a:pt x="1847" y="2036"/>
                      <a:pt x="1879" y="2034"/>
                      <a:pt x="1897" y="2020"/>
                    </a:cubicBezTo>
                    <a:cubicBezTo>
                      <a:pt x="1900" y="2018"/>
                      <a:pt x="1903" y="2017"/>
                      <a:pt x="1905" y="2017"/>
                    </a:cubicBezTo>
                    <a:cubicBezTo>
                      <a:pt x="1921" y="2017"/>
                      <a:pt x="1901" y="2089"/>
                      <a:pt x="1875" y="2121"/>
                    </a:cubicBezTo>
                    <a:cubicBezTo>
                      <a:pt x="1861" y="2150"/>
                      <a:pt x="1883" y="2186"/>
                      <a:pt x="1911" y="2186"/>
                    </a:cubicBezTo>
                    <a:cubicBezTo>
                      <a:pt x="1914" y="2185"/>
                      <a:pt x="1917" y="2184"/>
                      <a:pt x="1920" y="2184"/>
                    </a:cubicBezTo>
                    <a:cubicBezTo>
                      <a:pt x="1937" y="2184"/>
                      <a:pt x="1948" y="2202"/>
                      <a:pt x="1948" y="2215"/>
                    </a:cubicBezTo>
                    <a:cubicBezTo>
                      <a:pt x="1949" y="2216"/>
                      <a:pt x="1950" y="2216"/>
                      <a:pt x="1953" y="2216"/>
                    </a:cubicBezTo>
                    <a:cubicBezTo>
                      <a:pt x="1961" y="2216"/>
                      <a:pt x="1978" y="2210"/>
                      <a:pt x="1993" y="2210"/>
                    </a:cubicBezTo>
                    <a:cubicBezTo>
                      <a:pt x="2000" y="2210"/>
                      <a:pt x="2007" y="2211"/>
                      <a:pt x="2012" y="2215"/>
                    </a:cubicBezTo>
                    <a:cubicBezTo>
                      <a:pt x="2014" y="2215"/>
                      <a:pt x="2016" y="2216"/>
                      <a:pt x="2017" y="2216"/>
                    </a:cubicBezTo>
                    <a:cubicBezTo>
                      <a:pt x="2036" y="2216"/>
                      <a:pt x="2048" y="2178"/>
                      <a:pt x="2048" y="2164"/>
                    </a:cubicBezTo>
                    <a:cubicBezTo>
                      <a:pt x="2056" y="2143"/>
                      <a:pt x="1998" y="2099"/>
                      <a:pt x="1984" y="2078"/>
                    </a:cubicBezTo>
                    <a:cubicBezTo>
                      <a:pt x="1976" y="2020"/>
                      <a:pt x="1976" y="1955"/>
                      <a:pt x="1976" y="1890"/>
                    </a:cubicBezTo>
                    <a:cubicBezTo>
                      <a:pt x="1976" y="1871"/>
                      <a:pt x="1943" y="1830"/>
                      <a:pt x="1930" y="1830"/>
                    </a:cubicBezTo>
                    <a:cubicBezTo>
                      <a:pt x="1928" y="1830"/>
                      <a:pt x="1927" y="1831"/>
                      <a:pt x="1926" y="1832"/>
                    </a:cubicBezTo>
                    <a:cubicBezTo>
                      <a:pt x="1925" y="1833"/>
                      <a:pt x="1925" y="1833"/>
                      <a:pt x="1924" y="1833"/>
                    </a:cubicBezTo>
                    <a:cubicBezTo>
                      <a:pt x="1910" y="1833"/>
                      <a:pt x="1889" y="1759"/>
                      <a:pt x="1868" y="1739"/>
                    </a:cubicBezTo>
                    <a:cubicBezTo>
                      <a:pt x="1854" y="1724"/>
                      <a:pt x="1847" y="1695"/>
                      <a:pt x="1847" y="1674"/>
                    </a:cubicBezTo>
                    <a:cubicBezTo>
                      <a:pt x="1847" y="1659"/>
                      <a:pt x="1782" y="1587"/>
                      <a:pt x="1760" y="1558"/>
                    </a:cubicBezTo>
                    <a:cubicBezTo>
                      <a:pt x="1752" y="1541"/>
                      <a:pt x="1741" y="1534"/>
                      <a:pt x="1733" y="1534"/>
                    </a:cubicBezTo>
                    <a:cubicBezTo>
                      <a:pt x="1728" y="1534"/>
                      <a:pt x="1724" y="1538"/>
                      <a:pt x="1724" y="1544"/>
                    </a:cubicBezTo>
                    <a:cubicBezTo>
                      <a:pt x="1724" y="1555"/>
                      <a:pt x="1697" y="1561"/>
                      <a:pt x="1677" y="1561"/>
                    </a:cubicBezTo>
                    <a:cubicBezTo>
                      <a:pt x="1669" y="1561"/>
                      <a:pt x="1663" y="1560"/>
                      <a:pt x="1659" y="1558"/>
                    </a:cubicBezTo>
                    <a:cubicBezTo>
                      <a:pt x="1637" y="1558"/>
                      <a:pt x="1623" y="1486"/>
                      <a:pt x="1623" y="1457"/>
                    </a:cubicBezTo>
                    <a:cubicBezTo>
                      <a:pt x="1623" y="1436"/>
                      <a:pt x="1536" y="1429"/>
                      <a:pt x="1522" y="1407"/>
                    </a:cubicBezTo>
                    <a:cubicBezTo>
                      <a:pt x="1508" y="1385"/>
                      <a:pt x="1457" y="1392"/>
                      <a:pt x="1443" y="1378"/>
                    </a:cubicBezTo>
                    <a:cubicBezTo>
                      <a:pt x="1431" y="1366"/>
                      <a:pt x="1414" y="1355"/>
                      <a:pt x="1393" y="1355"/>
                    </a:cubicBezTo>
                    <a:cubicBezTo>
                      <a:pt x="1388" y="1355"/>
                      <a:pt x="1383" y="1355"/>
                      <a:pt x="1378" y="1356"/>
                    </a:cubicBezTo>
                    <a:cubicBezTo>
                      <a:pt x="1371" y="1356"/>
                      <a:pt x="1371" y="1558"/>
                      <a:pt x="1363" y="1609"/>
                    </a:cubicBezTo>
                    <a:cubicBezTo>
                      <a:pt x="1356" y="1667"/>
                      <a:pt x="1306" y="1710"/>
                      <a:pt x="1291" y="1710"/>
                    </a:cubicBezTo>
                    <a:cubicBezTo>
                      <a:pt x="1277" y="1710"/>
                      <a:pt x="1284" y="1746"/>
                      <a:pt x="1298" y="1746"/>
                    </a:cubicBezTo>
                    <a:cubicBezTo>
                      <a:pt x="1299" y="1746"/>
                      <a:pt x="1299" y="1745"/>
                      <a:pt x="1299" y="1745"/>
                    </a:cubicBezTo>
                    <a:lnTo>
                      <a:pt x="1299" y="1745"/>
                    </a:lnTo>
                    <a:cubicBezTo>
                      <a:pt x="1301" y="1745"/>
                      <a:pt x="1262" y="1805"/>
                      <a:pt x="1262" y="1840"/>
                    </a:cubicBezTo>
                    <a:cubicBezTo>
                      <a:pt x="1260" y="1853"/>
                      <a:pt x="1255" y="1858"/>
                      <a:pt x="1248" y="1858"/>
                    </a:cubicBezTo>
                    <a:cubicBezTo>
                      <a:pt x="1233" y="1858"/>
                      <a:pt x="1210" y="1829"/>
                      <a:pt x="1205" y="1804"/>
                    </a:cubicBezTo>
                    <a:cubicBezTo>
                      <a:pt x="1198" y="1772"/>
                      <a:pt x="1170" y="1729"/>
                      <a:pt x="1158" y="1729"/>
                    </a:cubicBezTo>
                    <a:cubicBezTo>
                      <a:pt x="1156" y="1729"/>
                      <a:pt x="1155" y="1730"/>
                      <a:pt x="1154" y="1731"/>
                    </a:cubicBezTo>
                    <a:cubicBezTo>
                      <a:pt x="1153" y="1734"/>
                      <a:pt x="1150" y="1736"/>
                      <a:pt x="1147" y="1736"/>
                    </a:cubicBezTo>
                    <a:cubicBezTo>
                      <a:pt x="1137" y="1736"/>
                      <a:pt x="1121" y="1723"/>
                      <a:pt x="1109" y="1723"/>
                    </a:cubicBezTo>
                    <a:cubicBezTo>
                      <a:pt x="1107" y="1723"/>
                      <a:pt x="1105" y="1723"/>
                      <a:pt x="1104" y="1724"/>
                    </a:cubicBezTo>
                    <a:cubicBezTo>
                      <a:pt x="1103" y="1725"/>
                      <a:pt x="1101" y="1725"/>
                      <a:pt x="1100" y="1725"/>
                    </a:cubicBezTo>
                    <a:cubicBezTo>
                      <a:pt x="1079" y="1725"/>
                      <a:pt x="1008" y="1680"/>
                      <a:pt x="988" y="1659"/>
                    </a:cubicBezTo>
                    <a:cubicBezTo>
                      <a:pt x="959" y="1645"/>
                      <a:pt x="938" y="1551"/>
                      <a:pt x="916" y="1544"/>
                    </a:cubicBezTo>
                    <a:cubicBezTo>
                      <a:pt x="902" y="1537"/>
                      <a:pt x="916" y="1522"/>
                      <a:pt x="916" y="1508"/>
                    </a:cubicBezTo>
                    <a:cubicBezTo>
                      <a:pt x="916" y="1493"/>
                      <a:pt x="981" y="1443"/>
                      <a:pt x="995" y="1421"/>
                    </a:cubicBezTo>
                    <a:cubicBezTo>
                      <a:pt x="1032" y="1378"/>
                      <a:pt x="1068" y="1335"/>
                      <a:pt x="1104" y="1292"/>
                    </a:cubicBezTo>
                    <a:cubicBezTo>
                      <a:pt x="1133" y="1277"/>
                      <a:pt x="1147" y="1248"/>
                      <a:pt x="1147" y="1219"/>
                    </a:cubicBezTo>
                    <a:cubicBezTo>
                      <a:pt x="1197" y="1198"/>
                      <a:pt x="1241" y="1176"/>
                      <a:pt x="1291" y="1162"/>
                    </a:cubicBezTo>
                    <a:cubicBezTo>
                      <a:pt x="1320" y="1154"/>
                      <a:pt x="1349" y="1061"/>
                      <a:pt x="1356" y="1039"/>
                    </a:cubicBezTo>
                    <a:cubicBezTo>
                      <a:pt x="1356" y="1010"/>
                      <a:pt x="1342" y="981"/>
                      <a:pt x="1320" y="960"/>
                    </a:cubicBezTo>
                    <a:cubicBezTo>
                      <a:pt x="1313" y="956"/>
                      <a:pt x="1324" y="954"/>
                      <a:pt x="1339" y="954"/>
                    </a:cubicBezTo>
                    <a:cubicBezTo>
                      <a:pt x="1354" y="954"/>
                      <a:pt x="1374" y="956"/>
                      <a:pt x="1385" y="960"/>
                    </a:cubicBezTo>
                    <a:cubicBezTo>
                      <a:pt x="1387" y="961"/>
                      <a:pt x="1389" y="961"/>
                      <a:pt x="1392" y="961"/>
                    </a:cubicBezTo>
                    <a:cubicBezTo>
                      <a:pt x="1409" y="961"/>
                      <a:pt x="1444" y="948"/>
                      <a:pt x="1468" y="948"/>
                    </a:cubicBezTo>
                    <a:cubicBezTo>
                      <a:pt x="1475" y="948"/>
                      <a:pt x="1481" y="950"/>
                      <a:pt x="1486" y="953"/>
                    </a:cubicBezTo>
                    <a:cubicBezTo>
                      <a:pt x="1515" y="967"/>
                      <a:pt x="1558" y="996"/>
                      <a:pt x="1594" y="1017"/>
                    </a:cubicBezTo>
                    <a:lnTo>
                      <a:pt x="1587" y="1082"/>
                    </a:lnTo>
                    <a:lnTo>
                      <a:pt x="1572" y="1191"/>
                    </a:lnTo>
                    <a:cubicBezTo>
                      <a:pt x="1479" y="1227"/>
                      <a:pt x="1457" y="1292"/>
                      <a:pt x="1486" y="1292"/>
                    </a:cubicBezTo>
                    <a:cubicBezTo>
                      <a:pt x="1565" y="1313"/>
                      <a:pt x="1637" y="1342"/>
                      <a:pt x="1702" y="1385"/>
                    </a:cubicBezTo>
                    <a:cubicBezTo>
                      <a:pt x="1709" y="1390"/>
                      <a:pt x="1716" y="1392"/>
                      <a:pt x="1721" y="1392"/>
                    </a:cubicBezTo>
                    <a:cubicBezTo>
                      <a:pt x="1750" y="1392"/>
                      <a:pt x="1762" y="1337"/>
                      <a:pt x="1774" y="1313"/>
                    </a:cubicBezTo>
                    <a:cubicBezTo>
                      <a:pt x="1782" y="1284"/>
                      <a:pt x="1782" y="1241"/>
                      <a:pt x="1774" y="1212"/>
                    </a:cubicBezTo>
                    <a:cubicBezTo>
                      <a:pt x="1767" y="1205"/>
                      <a:pt x="1778" y="1201"/>
                      <a:pt x="1792" y="1201"/>
                    </a:cubicBezTo>
                    <a:cubicBezTo>
                      <a:pt x="1807" y="1201"/>
                      <a:pt x="1825" y="1205"/>
                      <a:pt x="1832" y="1212"/>
                    </a:cubicBezTo>
                    <a:cubicBezTo>
                      <a:pt x="1836" y="1215"/>
                      <a:pt x="1840" y="1216"/>
                      <a:pt x="1844" y="1216"/>
                    </a:cubicBezTo>
                    <a:cubicBezTo>
                      <a:pt x="1859" y="1216"/>
                      <a:pt x="1871" y="1196"/>
                      <a:pt x="1883" y="1191"/>
                    </a:cubicBezTo>
                    <a:cubicBezTo>
                      <a:pt x="1897" y="1191"/>
                      <a:pt x="1904" y="1126"/>
                      <a:pt x="1911" y="1118"/>
                    </a:cubicBezTo>
                    <a:cubicBezTo>
                      <a:pt x="1919" y="1104"/>
                      <a:pt x="1883" y="1090"/>
                      <a:pt x="1883" y="1075"/>
                    </a:cubicBezTo>
                    <a:cubicBezTo>
                      <a:pt x="1875" y="1061"/>
                      <a:pt x="1810" y="1032"/>
                      <a:pt x="1789" y="1025"/>
                    </a:cubicBezTo>
                    <a:cubicBezTo>
                      <a:pt x="1767" y="1010"/>
                      <a:pt x="1760" y="967"/>
                      <a:pt x="1774" y="960"/>
                    </a:cubicBezTo>
                    <a:cubicBezTo>
                      <a:pt x="1782" y="953"/>
                      <a:pt x="1767" y="895"/>
                      <a:pt x="1753" y="873"/>
                    </a:cubicBezTo>
                    <a:cubicBezTo>
                      <a:pt x="1746" y="859"/>
                      <a:pt x="1673" y="837"/>
                      <a:pt x="1652" y="837"/>
                    </a:cubicBezTo>
                    <a:cubicBezTo>
                      <a:pt x="1630" y="837"/>
                      <a:pt x="1609" y="787"/>
                      <a:pt x="1594" y="779"/>
                    </a:cubicBezTo>
                    <a:cubicBezTo>
                      <a:pt x="1569" y="771"/>
                      <a:pt x="1546" y="767"/>
                      <a:pt x="1523" y="767"/>
                    </a:cubicBezTo>
                    <a:cubicBezTo>
                      <a:pt x="1506" y="767"/>
                      <a:pt x="1489" y="769"/>
                      <a:pt x="1471" y="772"/>
                    </a:cubicBezTo>
                    <a:cubicBezTo>
                      <a:pt x="1453" y="772"/>
                      <a:pt x="1419" y="725"/>
                      <a:pt x="1386" y="725"/>
                    </a:cubicBezTo>
                    <a:cubicBezTo>
                      <a:pt x="1381" y="725"/>
                      <a:pt x="1376" y="726"/>
                      <a:pt x="1371" y="729"/>
                    </a:cubicBezTo>
                    <a:cubicBezTo>
                      <a:pt x="1364" y="733"/>
                      <a:pt x="1358" y="734"/>
                      <a:pt x="1352" y="734"/>
                    </a:cubicBezTo>
                    <a:cubicBezTo>
                      <a:pt x="1323" y="734"/>
                      <a:pt x="1296" y="699"/>
                      <a:pt x="1284" y="693"/>
                    </a:cubicBezTo>
                    <a:cubicBezTo>
                      <a:pt x="1283" y="693"/>
                      <a:pt x="1282" y="692"/>
                      <a:pt x="1281" y="6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2841;p56">
              <a:extLst>
                <a:ext uri="{FF2B5EF4-FFF2-40B4-BE49-F238E27FC236}">
                  <a16:creationId xmlns:a16="http://schemas.microsoft.com/office/drawing/2014/main" id="{9BFFD9AE-5E94-404A-8A6D-F88A978C8C15}"/>
                </a:ext>
              </a:extLst>
            </p:cNvPr>
            <p:cNvSpPr/>
            <p:nvPr/>
          </p:nvSpPr>
          <p:spPr>
            <a:xfrm>
              <a:off x="9530457" y="1518180"/>
              <a:ext cx="275029" cy="26726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842;p56">
              <a:extLst>
                <a:ext uri="{FF2B5EF4-FFF2-40B4-BE49-F238E27FC236}">
                  <a16:creationId xmlns:a16="http://schemas.microsoft.com/office/drawing/2014/main" id="{8EA52117-7F6A-49A5-9D77-BAAC4A9ECA39}"/>
                </a:ext>
              </a:extLst>
            </p:cNvPr>
            <p:cNvSpPr/>
            <p:nvPr/>
          </p:nvSpPr>
          <p:spPr>
            <a:xfrm rot="5400000">
              <a:off x="9548987" y="1524072"/>
              <a:ext cx="275028" cy="267266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6157;p61">
            <a:extLst>
              <a:ext uri="{FF2B5EF4-FFF2-40B4-BE49-F238E27FC236}">
                <a16:creationId xmlns:a16="http://schemas.microsoft.com/office/drawing/2014/main" id="{654CACE8-89C3-4899-A5D9-0C12E0C7D657}"/>
              </a:ext>
            </a:extLst>
          </p:cNvPr>
          <p:cNvGrpSpPr/>
          <p:nvPr/>
        </p:nvGrpSpPr>
        <p:grpSpPr>
          <a:xfrm>
            <a:off x="1700646" y="2594292"/>
            <a:ext cx="337011" cy="343185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205" name="Google Shape;6158;p61">
              <a:extLst>
                <a:ext uri="{FF2B5EF4-FFF2-40B4-BE49-F238E27FC236}">
                  <a16:creationId xmlns:a16="http://schemas.microsoft.com/office/drawing/2014/main" id="{1CBDA3FB-BBEC-4B39-AD3F-3C2BC5BC4ED7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159;p61">
              <a:extLst>
                <a:ext uri="{FF2B5EF4-FFF2-40B4-BE49-F238E27FC236}">
                  <a16:creationId xmlns:a16="http://schemas.microsoft.com/office/drawing/2014/main" id="{D34F5014-A947-4F38-B171-EA8D832B832B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269;p38">
            <a:extLst>
              <a:ext uri="{FF2B5EF4-FFF2-40B4-BE49-F238E27FC236}">
                <a16:creationId xmlns:a16="http://schemas.microsoft.com/office/drawing/2014/main" id="{9DE30606-DE1D-4142-864A-5AAB54E7D651}"/>
              </a:ext>
            </a:extLst>
          </p:cNvPr>
          <p:cNvSpPr txBox="1">
            <a:spLocks/>
          </p:cNvSpPr>
          <p:nvPr/>
        </p:nvSpPr>
        <p:spPr>
          <a:xfrm>
            <a:off x="2759526" y="4372000"/>
            <a:ext cx="3624947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C" dirty="0"/>
              <a:t>Entre los años de 1948 al 2020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76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Datos Componente Gigante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1441550" y="1448789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1752400" y="1734551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PAISES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5" name="Google Shape;275;p38"/>
          <p:cNvCxnSpPr>
            <a:cxnSpLocks/>
          </p:cNvCxnSpPr>
          <p:nvPr/>
        </p:nvCxnSpPr>
        <p:spPr>
          <a:xfrm>
            <a:off x="4572001" y="1123122"/>
            <a:ext cx="0" cy="3191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1573495" y="1426268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269;p38">
            <a:extLst>
              <a:ext uri="{FF2B5EF4-FFF2-40B4-BE49-F238E27FC236}">
                <a16:creationId xmlns:a16="http://schemas.microsoft.com/office/drawing/2014/main" id="{BC257093-B6D5-45F8-A921-038BE5534425}"/>
              </a:ext>
            </a:extLst>
          </p:cNvPr>
          <p:cNvSpPr txBox="1">
            <a:spLocks/>
          </p:cNvSpPr>
          <p:nvPr/>
        </p:nvSpPr>
        <p:spPr>
          <a:xfrm>
            <a:off x="1441550" y="2451989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22</a:t>
            </a:r>
          </a:p>
        </p:txBody>
      </p:sp>
      <p:sp>
        <p:nvSpPr>
          <p:cNvPr id="84" name="Google Shape;270;p38">
            <a:extLst>
              <a:ext uri="{FF2B5EF4-FFF2-40B4-BE49-F238E27FC236}">
                <a16:creationId xmlns:a16="http://schemas.microsoft.com/office/drawing/2014/main" id="{41D25F15-F4CD-438D-A30E-6856C001C0F2}"/>
              </a:ext>
            </a:extLst>
          </p:cNvPr>
          <p:cNvSpPr txBox="1">
            <a:spLocks/>
          </p:cNvSpPr>
          <p:nvPr/>
        </p:nvSpPr>
        <p:spPr>
          <a:xfrm>
            <a:off x="1752400" y="2737751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UNIVERSIDADES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85" name="Google Shape;277;p38">
            <a:extLst>
              <a:ext uri="{FF2B5EF4-FFF2-40B4-BE49-F238E27FC236}">
                <a16:creationId xmlns:a16="http://schemas.microsoft.com/office/drawing/2014/main" id="{CAB67C5D-C72A-406D-B1C7-ED3675FDC292}"/>
              </a:ext>
            </a:extLst>
          </p:cNvPr>
          <p:cNvSpPr/>
          <p:nvPr/>
        </p:nvSpPr>
        <p:spPr>
          <a:xfrm>
            <a:off x="1573495" y="2429468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269;p38">
            <a:extLst>
              <a:ext uri="{FF2B5EF4-FFF2-40B4-BE49-F238E27FC236}">
                <a16:creationId xmlns:a16="http://schemas.microsoft.com/office/drawing/2014/main" id="{8F1CD4B4-62D7-4339-9CA5-9E36268415CD}"/>
              </a:ext>
            </a:extLst>
          </p:cNvPr>
          <p:cNvSpPr txBox="1">
            <a:spLocks/>
          </p:cNvSpPr>
          <p:nvPr/>
        </p:nvSpPr>
        <p:spPr>
          <a:xfrm>
            <a:off x="1441550" y="3455189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10.909</a:t>
            </a:r>
          </a:p>
        </p:txBody>
      </p:sp>
      <p:sp>
        <p:nvSpPr>
          <p:cNvPr id="100" name="Google Shape;270;p38">
            <a:extLst>
              <a:ext uri="{FF2B5EF4-FFF2-40B4-BE49-F238E27FC236}">
                <a16:creationId xmlns:a16="http://schemas.microsoft.com/office/drawing/2014/main" id="{7EB7D538-8ACF-4977-9F76-5062DB9D09E8}"/>
              </a:ext>
            </a:extLst>
          </p:cNvPr>
          <p:cNvSpPr txBox="1">
            <a:spLocks/>
          </p:cNvSpPr>
          <p:nvPr/>
        </p:nvSpPr>
        <p:spPr>
          <a:xfrm>
            <a:off x="1752400" y="3740951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PUBLICACIONES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01" name="Google Shape;277;p38">
            <a:extLst>
              <a:ext uri="{FF2B5EF4-FFF2-40B4-BE49-F238E27FC236}">
                <a16:creationId xmlns:a16="http://schemas.microsoft.com/office/drawing/2014/main" id="{922F5D67-E930-4F35-9A54-5B7EF6DF5392}"/>
              </a:ext>
            </a:extLst>
          </p:cNvPr>
          <p:cNvSpPr/>
          <p:nvPr/>
        </p:nvSpPr>
        <p:spPr>
          <a:xfrm>
            <a:off x="1573495" y="3432668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269;p38">
            <a:extLst>
              <a:ext uri="{FF2B5EF4-FFF2-40B4-BE49-F238E27FC236}">
                <a16:creationId xmlns:a16="http://schemas.microsoft.com/office/drawing/2014/main" id="{966383B2-704C-4A87-B835-D9D0B83FD0E7}"/>
              </a:ext>
            </a:extLst>
          </p:cNvPr>
          <p:cNvSpPr txBox="1">
            <a:spLocks/>
          </p:cNvSpPr>
          <p:nvPr/>
        </p:nvSpPr>
        <p:spPr>
          <a:xfrm>
            <a:off x="4847236" y="1460292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22</a:t>
            </a:r>
          </a:p>
        </p:txBody>
      </p:sp>
      <p:sp>
        <p:nvSpPr>
          <p:cNvPr id="120" name="Google Shape;270;p38">
            <a:extLst>
              <a:ext uri="{FF2B5EF4-FFF2-40B4-BE49-F238E27FC236}">
                <a16:creationId xmlns:a16="http://schemas.microsoft.com/office/drawing/2014/main" id="{CAB72894-587D-49B8-9076-118E3C012314}"/>
              </a:ext>
            </a:extLst>
          </p:cNvPr>
          <p:cNvSpPr txBox="1">
            <a:spLocks/>
          </p:cNvSpPr>
          <p:nvPr/>
        </p:nvSpPr>
        <p:spPr>
          <a:xfrm>
            <a:off x="5158086" y="1746054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GRAFOS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21" name="Google Shape;277;p38">
            <a:extLst>
              <a:ext uri="{FF2B5EF4-FFF2-40B4-BE49-F238E27FC236}">
                <a16:creationId xmlns:a16="http://schemas.microsoft.com/office/drawing/2014/main" id="{F630F779-9CE2-4965-9DAD-BFEA4195D6DB}"/>
              </a:ext>
            </a:extLst>
          </p:cNvPr>
          <p:cNvSpPr/>
          <p:nvPr/>
        </p:nvSpPr>
        <p:spPr>
          <a:xfrm>
            <a:off x="6590726" y="144963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269;p38">
            <a:extLst>
              <a:ext uri="{FF2B5EF4-FFF2-40B4-BE49-F238E27FC236}">
                <a16:creationId xmlns:a16="http://schemas.microsoft.com/office/drawing/2014/main" id="{E6F351A7-7AED-4FD1-A718-901526388ACA}"/>
              </a:ext>
            </a:extLst>
          </p:cNvPr>
          <p:cNvSpPr txBox="1">
            <a:spLocks/>
          </p:cNvSpPr>
          <p:nvPr/>
        </p:nvSpPr>
        <p:spPr>
          <a:xfrm>
            <a:off x="4847236" y="2463492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8.775</a:t>
            </a:r>
          </a:p>
        </p:txBody>
      </p:sp>
      <p:sp>
        <p:nvSpPr>
          <p:cNvPr id="136" name="Google Shape;270;p38">
            <a:extLst>
              <a:ext uri="{FF2B5EF4-FFF2-40B4-BE49-F238E27FC236}">
                <a16:creationId xmlns:a16="http://schemas.microsoft.com/office/drawing/2014/main" id="{F776A092-3FA1-45FD-92C7-E7B8C6C642C2}"/>
              </a:ext>
            </a:extLst>
          </p:cNvPr>
          <p:cNvSpPr txBox="1">
            <a:spLocks/>
          </p:cNvSpPr>
          <p:nvPr/>
        </p:nvSpPr>
        <p:spPr>
          <a:xfrm>
            <a:off x="5158086" y="2749254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NODOS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37" name="Google Shape;277;p38">
            <a:extLst>
              <a:ext uri="{FF2B5EF4-FFF2-40B4-BE49-F238E27FC236}">
                <a16:creationId xmlns:a16="http://schemas.microsoft.com/office/drawing/2014/main" id="{1873980A-B46F-4AB7-93F1-13D3C8259EA0}"/>
              </a:ext>
            </a:extLst>
          </p:cNvPr>
          <p:cNvSpPr/>
          <p:nvPr/>
        </p:nvSpPr>
        <p:spPr>
          <a:xfrm>
            <a:off x="6590726" y="245283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269;p38">
            <a:extLst>
              <a:ext uri="{FF2B5EF4-FFF2-40B4-BE49-F238E27FC236}">
                <a16:creationId xmlns:a16="http://schemas.microsoft.com/office/drawing/2014/main" id="{C815E1E2-987A-4D05-A6A9-A1E6CB412551}"/>
              </a:ext>
            </a:extLst>
          </p:cNvPr>
          <p:cNvSpPr txBox="1">
            <a:spLocks/>
          </p:cNvSpPr>
          <p:nvPr/>
        </p:nvSpPr>
        <p:spPr>
          <a:xfrm>
            <a:off x="4847236" y="3466692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48.436</a:t>
            </a:r>
          </a:p>
        </p:txBody>
      </p:sp>
      <p:sp>
        <p:nvSpPr>
          <p:cNvPr id="152" name="Google Shape;270;p38">
            <a:extLst>
              <a:ext uri="{FF2B5EF4-FFF2-40B4-BE49-F238E27FC236}">
                <a16:creationId xmlns:a16="http://schemas.microsoft.com/office/drawing/2014/main" id="{D380D6C4-94D0-435B-8157-A1DBA23D9B92}"/>
              </a:ext>
            </a:extLst>
          </p:cNvPr>
          <p:cNvSpPr txBox="1">
            <a:spLocks/>
          </p:cNvSpPr>
          <p:nvPr/>
        </p:nvSpPr>
        <p:spPr>
          <a:xfrm>
            <a:off x="5158086" y="3752454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C" dirty="0"/>
              <a:t>ARISTAS</a:t>
            </a:r>
          </a:p>
          <a:p>
            <a:pPr marL="0" indent="0"/>
            <a:endParaRPr lang="es-EC" dirty="0"/>
          </a:p>
          <a:p>
            <a:pPr marL="0" indent="0"/>
            <a:endParaRPr lang="es-EC" dirty="0"/>
          </a:p>
        </p:txBody>
      </p:sp>
      <p:sp>
        <p:nvSpPr>
          <p:cNvPr id="153" name="Google Shape;277;p38">
            <a:extLst>
              <a:ext uri="{FF2B5EF4-FFF2-40B4-BE49-F238E27FC236}">
                <a16:creationId xmlns:a16="http://schemas.microsoft.com/office/drawing/2014/main" id="{9F542F72-C6D2-4487-B985-68BB9105EA9B}"/>
              </a:ext>
            </a:extLst>
          </p:cNvPr>
          <p:cNvSpPr/>
          <p:nvPr/>
        </p:nvSpPr>
        <p:spPr>
          <a:xfrm>
            <a:off x="6590726" y="345603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6002;p61">
            <a:extLst>
              <a:ext uri="{FF2B5EF4-FFF2-40B4-BE49-F238E27FC236}">
                <a16:creationId xmlns:a16="http://schemas.microsoft.com/office/drawing/2014/main" id="{FC4C64FB-9B9F-46B0-AD47-E772BCF967FC}"/>
              </a:ext>
            </a:extLst>
          </p:cNvPr>
          <p:cNvSpPr/>
          <p:nvPr/>
        </p:nvSpPr>
        <p:spPr>
          <a:xfrm>
            <a:off x="6741136" y="1594099"/>
            <a:ext cx="342995" cy="344133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8744;p67">
            <a:extLst>
              <a:ext uri="{FF2B5EF4-FFF2-40B4-BE49-F238E27FC236}">
                <a16:creationId xmlns:a16="http://schemas.microsoft.com/office/drawing/2014/main" id="{5529FFC3-6C60-4DCB-90C8-32530D7D868E}"/>
              </a:ext>
            </a:extLst>
          </p:cNvPr>
          <p:cNvGrpSpPr/>
          <p:nvPr/>
        </p:nvGrpSpPr>
        <p:grpSpPr>
          <a:xfrm>
            <a:off x="1767174" y="3587054"/>
            <a:ext cx="333480" cy="330800"/>
            <a:chOff x="946175" y="3253275"/>
            <a:chExt cx="298550" cy="296150"/>
          </a:xfrm>
          <a:solidFill>
            <a:schemeClr val="bg1"/>
          </a:solidFill>
        </p:grpSpPr>
        <p:sp>
          <p:nvSpPr>
            <p:cNvPr id="170" name="Google Shape;8745;p67">
              <a:extLst>
                <a:ext uri="{FF2B5EF4-FFF2-40B4-BE49-F238E27FC236}">
                  <a16:creationId xmlns:a16="http://schemas.microsoft.com/office/drawing/2014/main" id="{EBC6A1CD-423E-4375-AA96-A3671EDDE2A5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746;p67">
              <a:extLst>
                <a:ext uri="{FF2B5EF4-FFF2-40B4-BE49-F238E27FC236}">
                  <a16:creationId xmlns:a16="http://schemas.microsoft.com/office/drawing/2014/main" id="{37DBAD0F-E035-4091-8BBD-189F2942D6ED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747;p67">
              <a:extLst>
                <a:ext uri="{FF2B5EF4-FFF2-40B4-BE49-F238E27FC236}">
                  <a16:creationId xmlns:a16="http://schemas.microsoft.com/office/drawing/2014/main" id="{098E71E1-0B97-4736-899A-D85173B506CF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748;p67">
              <a:extLst>
                <a:ext uri="{FF2B5EF4-FFF2-40B4-BE49-F238E27FC236}">
                  <a16:creationId xmlns:a16="http://schemas.microsoft.com/office/drawing/2014/main" id="{E49E2407-EB90-439F-98FE-85442047121A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749;p67">
              <a:extLst>
                <a:ext uri="{FF2B5EF4-FFF2-40B4-BE49-F238E27FC236}">
                  <a16:creationId xmlns:a16="http://schemas.microsoft.com/office/drawing/2014/main" id="{DE1F6460-B7FB-43AF-A0AD-0B7ADCB02307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8928;p67">
            <a:extLst>
              <a:ext uri="{FF2B5EF4-FFF2-40B4-BE49-F238E27FC236}">
                <a16:creationId xmlns:a16="http://schemas.microsoft.com/office/drawing/2014/main" id="{84D44C9A-C5A9-4296-AF79-E77002366B64}"/>
              </a:ext>
            </a:extLst>
          </p:cNvPr>
          <p:cNvGrpSpPr/>
          <p:nvPr/>
        </p:nvGrpSpPr>
        <p:grpSpPr>
          <a:xfrm>
            <a:off x="6741070" y="3597595"/>
            <a:ext cx="330827" cy="330827"/>
            <a:chOff x="2037825" y="3254050"/>
            <a:chExt cx="296175" cy="296175"/>
          </a:xfrm>
          <a:solidFill>
            <a:schemeClr val="bg1"/>
          </a:solidFill>
        </p:grpSpPr>
        <p:sp>
          <p:nvSpPr>
            <p:cNvPr id="176" name="Google Shape;8929;p67">
              <a:extLst>
                <a:ext uri="{FF2B5EF4-FFF2-40B4-BE49-F238E27FC236}">
                  <a16:creationId xmlns:a16="http://schemas.microsoft.com/office/drawing/2014/main" id="{43ADB8EB-1C63-4E9F-AB18-20C06B027E23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930;p67">
              <a:extLst>
                <a:ext uri="{FF2B5EF4-FFF2-40B4-BE49-F238E27FC236}">
                  <a16:creationId xmlns:a16="http://schemas.microsoft.com/office/drawing/2014/main" id="{9542A4DA-3C1F-4D20-8961-0CE30C6E3DE7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931;p67">
              <a:extLst>
                <a:ext uri="{FF2B5EF4-FFF2-40B4-BE49-F238E27FC236}">
                  <a16:creationId xmlns:a16="http://schemas.microsoft.com/office/drawing/2014/main" id="{D322BCAF-E980-46F7-ACE3-3BABB18E9DDF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932;p67">
              <a:extLst>
                <a:ext uri="{FF2B5EF4-FFF2-40B4-BE49-F238E27FC236}">
                  <a16:creationId xmlns:a16="http://schemas.microsoft.com/office/drawing/2014/main" id="{DB12F0EC-B61B-4798-98FB-A9F2191C6C4A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933;p67">
              <a:extLst>
                <a:ext uri="{FF2B5EF4-FFF2-40B4-BE49-F238E27FC236}">
                  <a16:creationId xmlns:a16="http://schemas.microsoft.com/office/drawing/2014/main" id="{08A18DB1-8FD3-498E-B466-CEB6E80AD395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934;p67">
              <a:extLst>
                <a:ext uri="{FF2B5EF4-FFF2-40B4-BE49-F238E27FC236}">
                  <a16:creationId xmlns:a16="http://schemas.microsoft.com/office/drawing/2014/main" id="{1977D560-4B35-4923-B9B4-CFE3F38BC983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4740;p58">
            <a:extLst>
              <a:ext uri="{FF2B5EF4-FFF2-40B4-BE49-F238E27FC236}">
                <a16:creationId xmlns:a16="http://schemas.microsoft.com/office/drawing/2014/main" id="{657EFC3E-41D2-43FE-837C-F45AAFCC1F8F}"/>
              </a:ext>
            </a:extLst>
          </p:cNvPr>
          <p:cNvGrpSpPr/>
          <p:nvPr/>
        </p:nvGrpSpPr>
        <p:grpSpPr>
          <a:xfrm>
            <a:off x="6722236" y="2593820"/>
            <a:ext cx="350302" cy="346532"/>
            <a:chOff x="-64406125" y="3362225"/>
            <a:chExt cx="318225" cy="314800"/>
          </a:xfrm>
          <a:solidFill>
            <a:schemeClr val="bg1"/>
          </a:solidFill>
        </p:grpSpPr>
        <p:sp>
          <p:nvSpPr>
            <p:cNvPr id="183" name="Google Shape;4741;p58">
              <a:extLst>
                <a:ext uri="{FF2B5EF4-FFF2-40B4-BE49-F238E27FC236}">
                  <a16:creationId xmlns:a16="http://schemas.microsoft.com/office/drawing/2014/main" id="{FB08122E-BD7B-4FFF-8216-EC5B486C5063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42;p58">
              <a:extLst>
                <a:ext uri="{FF2B5EF4-FFF2-40B4-BE49-F238E27FC236}">
                  <a16:creationId xmlns:a16="http://schemas.microsoft.com/office/drawing/2014/main" id="{5A8F20E0-D91C-499D-86D7-35594D010D04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CB31B49-EBF9-41D8-9D59-D78EBAA4BA6C}"/>
              </a:ext>
            </a:extLst>
          </p:cNvPr>
          <p:cNvGrpSpPr/>
          <p:nvPr/>
        </p:nvGrpSpPr>
        <p:grpSpPr>
          <a:xfrm>
            <a:off x="1700646" y="1571748"/>
            <a:ext cx="360000" cy="344535"/>
            <a:chOff x="9521084" y="1518180"/>
            <a:chExt cx="299050" cy="288721"/>
          </a:xfrm>
        </p:grpSpPr>
        <p:grpSp>
          <p:nvGrpSpPr>
            <p:cNvPr id="186" name="Google Shape;2838;p56">
              <a:extLst>
                <a:ext uri="{FF2B5EF4-FFF2-40B4-BE49-F238E27FC236}">
                  <a16:creationId xmlns:a16="http://schemas.microsoft.com/office/drawing/2014/main" id="{20F221A6-4012-4099-A11A-98CE796D6D81}"/>
                </a:ext>
              </a:extLst>
            </p:cNvPr>
            <p:cNvGrpSpPr/>
            <p:nvPr/>
          </p:nvGrpSpPr>
          <p:grpSpPr>
            <a:xfrm>
              <a:off x="9521084" y="1521523"/>
              <a:ext cx="296303" cy="285378"/>
              <a:chOff x="2101363" y="3048224"/>
              <a:chExt cx="418743" cy="403304"/>
            </a:xfrm>
          </p:grpSpPr>
          <p:sp>
            <p:nvSpPr>
              <p:cNvPr id="189" name="Google Shape;2839;p56">
                <a:extLst>
                  <a:ext uri="{FF2B5EF4-FFF2-40B4-BE49-F238E27FC236}">
                    <a16:creationId xmlns:a16="http://schemas.microsoft.com/office/drawing/2014/main" id="{A2486DA6-BC2A-4BD9-814F-EE7650FF6D68}"/>
                  </a:ext>
                </a:extLst>
              </p:cNvPr>
              <p:cNvSpPr/>
              <p:nvPr/>
            </p:nvSpPr>
            <p:spPr>
              <a:xfrm>
                <a:off x="2101363" y="3048224"/>
                <a:ext cx="418743" cy="403304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7941" extrusionOk="0">
                    <a:moveTo>
                      <a:pt x="4278" y="1"/>
                    </a:moveTo>
                    <a:cubicBezTo>
                      <a:pt x="2677" y="1"/>
                      <a:pt x="1227" y="967"/>
                      <a:pt x="614" y="2453"/>
                    </a:cubicBezTo>
                    <a:cubicBezTo>
                      <a:pt x="1" y="3932"/>
                      <a:pt x="340" y="5641"/>
                      <a:pt x="1472" y="6773"/>
                    </a:cubicBezTo>
                    <a:cubicBezTo>
                      <a:pt x="2235" y="7536"/>
                      <a:pt x="3250" y="7940"/>
                      <a:pt x="4283" y="7940"/>
                    </a:cubicBezTo>
                    <a:cubicBezTo>
                      <a:pt x="4793" y="7940"/>
                      <a:pt x="5308" y="7842"/>
                      <a:pt x="5800" y="7639"/>
                    </a:cubicBezTo>
                    <a:cubicBezTo>
                      <a:pt x="7278" y="7019"/>
                      <a:pt x="8245" y="5576"/>
                      <a:pt x="8245" y="3968"/>
                    </a:cubicBezTo>
                    <a:cubicBezTo>
                      <a:pt x="8245" y="1782"/>
                      <a:pt x="6470" y="1"/>
                      <a:pt x="4278" y="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2840;p56">
                <a:extLst>
                  <a:ext uri="{FF2B5EF4-FFF2-40B4-BE49-F238E27FC236}">
                    <a16:creationId xmlns:a16="http://schemas.microsoft.com/office/drawing/2014/main" id="{9358D9BB-8CD0-4D25-87C2-F46DAFAFC38A}"/>
                  </a:ext>
                </a:extLst>
              </p:cNvPr>
              <p:cNvSpPr/>
              <p:nvPr/>
            </p:nvSpPr>
            <p:spPr>
              <a:xfrm>
                <a:off x="2119756" y="3068664"/>
                <a:ext cx="397728" cy="333674"/>
              </a:xfrm>
              <a:custGeom>
                <a:avLst/>
                <a:gdLst/>
                <a:ahLst/>
                <a:cxnLst/>
                <a:rect l="l" t="t" r="r" b="b"/>
                <a:pathLst>
                  <a:path w="7884" h="6570" extrusionOk="0">
                    <a:moveTo>
                      <a:pt x="4054" y="193"/>
                    </a:moveTo>
                    <a:cubicBezTo>
                      <a:pt x="4007" y="193"/>
                      <a:pt x="3974" y="204"/>
                      <a:pt x="3974" y="210"/>
                    </a:cubicBezTo>
                    <a:cubicBezTo>
                      <a:pt x="4039" y="253"/>
                      <a:pt x="4104" y="282"/>
                      <a:pt x="4176" y="296"/>
                    </a:cubicBezTo>
                    <a:cubicBezTo>
                      <a:pt x="4227" y="296"/>
                      <a:pt x="4270" y="275"/>
                      <a:pt x="4306" y="246"/>
                    </a:cubicBezTo>
                    <a:cubicBezTo>
                      <a:pt x="4320" y="231"/>
                      <a:pt x="4155" y="195"/>
                      <a:pt x="4090" y="195"/>
                    </a:cubicBezTo>
                    <a:cubicBezTo>
                      <a:pt x="4077" y="194"/>
                      <a:pt x="4065" y="193"/>
                      <a:pt x="4054" y="193"/>
                    </a:cubicBezTo>
                    <a:close/>
                    <a:moveTo>
                      <a:pt x="5083" y="223"/>
                    </a:moveTo>
                    <a:cubicBezTo>
                      <a:pt x="5048" y="223"/>
                      <a:pt x="5009" y="252"/>
                      <a:pt x="5013" y="296"/>
                    </a:cubicBezTo>
                    <a:cubicBezTo>
                      <a:pt x="5026" y="307"/>
                      <a:pt x="5037" y="311"/>
                      <a:pt x="5047" y="311"/>
                    </a:cubicBezTo>
                    <a:cubicBezTo>
                      <a:pt x="5074" y="311"/>
                      <a:pt x="5095" y="281"/>
                      <a:pt x="5128" y="281"/>
                    </a:cubicBezTo>
                    <a:cubicBezTo>
                      <a:pt x="5130" y="281"/>
                      <a:pt x="5133" y="281"/>
                      <a:pt x="5135" y="282"/>
                    </a:cubicBezTo>
                    <a:cubicBezTo>
                      <a:pt x="5135" y="241"/>
                      <a:pt x="5110" y="223"/>
                      <a:pt x="5083" y="223"/>
                    </a:cubicBezTo>
                    <a:close/>
                    <a:moveTo>
                      <a:pt x="6040" y="274"/>
                    </a:moveTo>
                    <a:cubicBezTo>
                      <a:pt x="6036" y="274"/>
                      <a:pt x="6033" y="274"/>
                      <a:pt x="6030" y="275"/>
                    </a:cubicBezTo>
                    <a:cubicBezTo>
                      <a:pt x="5979" y="275"/>
                      <a:pt x="5929" y="296"/>
                      <a:pt x="5922" y="311"/>
                    </a:cubicBezTo>
                    <a:lnTo>
                      <a:pt x="5929" y="311"/>
                    </a:lnTo>
                    <a:cubicBezTo>
                      <a:pt x="5929" y="322"/>
                      <a:pt x="6015" y="334"/>
                      <a:pt x="6067" y="334"/>
                    </a:cubicBezTo>
                    <a:cubicBezTo>
                      <a:pt x="6078" y="334"/>
                      <a:pt x="6088" y="334"/>
                      <a:pt x="6095" y="332"/>
                    </a:cubicBezTo>
                    <a:cubicBezTo>
                      <a:pt x="6129" y="325"/>
                      <a:pt x="6092" y="274"/>
                      <a:pt x="6040" y="274"/>
                    </a:cubicBezTo>
                    <a:close/>
                    <a:moveTo>
                      <a:pt x="3882" y="235"/>
                    </a:moveTo>
                    <a:cubicBezTo>
                      <a:pt x="3854" y="235"/>
                      <a:pt x="3811" y="262"/>
                      <a:pt x="3823" y="275"/>
                    </a:cubicBezTo>
                    <a:cubicBezTo>
                      <a:pt x="3824" y="279"/>
                      <a:pt x="3823" y="281"/>
                      <a:pt x="3819" y="281"/>
                    </a:cubicBezTo>
                    <a:cubicBezTo>
                      <a:pt x="3810" y="281"/>
                      <a:pt x="3785" y="268"/>
                      <a:pt x="3761" y="268"/>
                    </a:cubicBezTo>
                    <a:cubicBezTo>
                      <a:pt x="3752" y="268"/>
                      <a:pt x="3744" y="270"/>
                      <a:pt x="3736" y="275"/>
                    </a:cubicBezTo>
                    <a:cubicBezTo>
                      <a:pt x="3693" y="296"/>
                      <a:pt x="3686" y="368"/>
                      <a:pt x="3707" y="368"/>
                    </a:cubicBezTo>
                    <a:cubicBezTo>
                      <a:pt x="3722" y="376"/>
                      <a:pt x="3736" y="433"/>
                      <a:pt x="3736" y="440"/>
                    </a:cubicBezTo>
                    <a:cubicBezTo>
                      <a:pt x="3736" y="445"/>
                      <a:pt x="3742" y="446"/>
                      <a:pt x="3751" y="446"/>
                    </a:cubicBezTo>
                    <a:cubicBezTo>
                      <a:pt x="3773" y="446"/>
                      <a:pt x="3813" y="436"/>
                      <a:pt x="3823" y="426"/>
                    </a:cubicBezTo>
                    <a:cubicBezTo>
                      <a:pt x="3824" y="426"/>
                      <a:pt x="3825" y="425"/>
                      <a:pt x="3826" y="425"/>
                    </a:cubicBezTo>
                    <a:cubicBezTo>
                      <a:pt x="3844" y="425"/>
                      <a:pt x="3843" y="484"/>
                      <a:pt x="3823" y="498"/>
                    </a:cubicBezTo>
                    <a:cubicBezTo>
                      <a:pt x="3808" y="520"/>
                      <a:pt x="3830" y="556"/>
                      <a:pt x="3852" y="563"/>
                    </a:cubicBezTo>
                    <a:cubicBezTo>
                      <a:pt x="3873" y="563"/>
                      <a:pt x="3902" y="614"/>
                      <a:pt x="3924" y="614"/>
                    </a:cubicBezTo>
                    <a:cubicBezTo>
                      <a:pt x="3938" y="606"/>
                      <a:pt x="3974" y="527"/>
                      <a:pt x="3989" y="498"/>
                    </a:cubicBezTo>
                    <a:cubicBezTo>
                      <a:pt x="3991" y="487"/>
                      <a:pt x="4002" y="484"/>
                      <a:pt x="4017" y="484"/>
                    </a:cubicBezTo>
                    <a:cubicBezTo>
                      <a:pt x="4041" y="484"/>
                      <a:pt x="4074" y="494"/>
                      <a:pt x="4097" y="498"/>
                    </a:cubicBezTo>
                    <a:cubicBezTo>
                      <a:pt x="4098" y="498"/>
                      <a:pt x="4099" y="498"/>
                      <a:pt x="4099" y="498"/>
                    </a:cubicBezTo>
                    <a:cubicBezTo>
                      <a:pt x="4126" y="498"/>
                      <a:pt x="4139" y="389"/>
                      <a:pt x="4104" y="368"/>
                    </a:cubicBezTo>
                    <a:cubicBezTo>
                      <a:pt x="4068" y="354"/>
                      <a:pt x="4025" y="361"/>
                      <a:pt x="4010" y="347"/>
                    </a:cubicBezTo>
                    <a:cubicBezTo>
                      <a:pt x="3996" y="332"/>
                      <a:pt x="3981" y="325"/>
                      <a:pt x="3960" y="318"/>
                    </a:cubicBezTo>
                    <a:cubicBezTo>
                      <a:pt x="3938" y="318"/>
                      <a:pt x="3924" y="246"/>
                      <a:pt x="3895" y="239"/>
                    </a:cubicBezTo>
                    <a:cubicBezTo>
                      <a:pt x="3891" y="236"/>
                      <a:pt x="3887" y="235"/>
                      <a:pt x="3882" y="235"/>
                    </a:cubicBezTo>
                    <a:close/>
                    <a:moveTo>
                      <a:pt x="2056" y="87"/>
                    </a:moveTo>
                    <a:cubicBezTo>
                      <a:pt x="2048" y="87"/>
                      <a:pt x="1883" y="181"/>
                      <a:pt x="1731" y="260"/>
                    </a:cubicBezTo>
                    <a:cubicBezTo>
                      <a:pt x="1558" y="376"/>
                      <a:pt x="1392" y="505"/>
                      <a:pt x="1241" y="650"/>
                    </a:cubicBezTo>
                    <a:cubicBezTo>
                      <a:pt x="1284" y="650"/>
                      <a:pt x="1356" y="642"/>
                      <a:pt x="1385" y="635"/>
                    </a:cubicBezTo>
                    <a:lnTo>
                      <a:pt x="1392" y="635"/>
                    </a:lnTo>
                    <a:cubicBezTo>
                      <a:pt x="1435" y="628"/>
                      <a:pt x="1515" y="614"/>
                      <a:pt x="1522" y="599"/>
                    </a:cubicBezTo>
                    <a:cubicBezTo>
                      <a:pt x="1529" y="585"/>
                      <a:pt x="1529" y="563"/>
                      <a:pt x="1522" y="549"/>
                    </a:cubicBezTo>
                    <a:lnTo>
                      <a:pt x="1544" y="549"/>
                    </a:lnTo>
                    <a:cubicBezTo>
                      <a:pt x="1565" y="549"/>
                      <a:pt x="1594" y="448"/>
                      <a:pt x="1616" y="426"/>
                    </a:cubicBezTo>
                    <a:cubicBezTo>
                      <a:pt x="1659" y="397"/>
                      <a:pt x="1709" y="368"/>
                      <a:pt x="1767" y="354"/>
                    </a:cubicBezTo>
                    <a:cubicBezTo>
                      <a:pt x="1796" y="325"/>
                      <a:pt x="1832" y="296"/>
                      <a:pt x="1868" y="275"/>
                    </a:cubicBezTo>
                    <a:cubicBezTo>
                      <a:pt x="1890" y="267"/>
                      <a:pt x="1926" y="217"/>
                      <a:pt x="1919" y="210"/>
                    </a:cubicBezTo>
                    <a:cubicBezTo>
                      <a:pt x="1919" y="195"/>
                      <a:pt x="1991" y="152"/>
                      <a:pt x="2027" y="138"/>
                    </a:cubicBezTo>
                    <a:cubicBezTo>
                      <a:pt x="2056" y="123"/>
                      <a:pt x="2070" y="87"/>
                      <a:pt x="2056" y="87"/>
                    </a:cubicBezTo>
                    <a:close/>
                    <a:moveTo>
                      <a:pt x="5316" y="498"/>
                    </a:moveTo>
                    <a:cubicBezTo>
                      <a:pt x="5301" y="498"/>
                      <a:pt x="5287" y="520"/>
                      <a:pt x="5287" y="520"/>
                    </a:cubicBezTo>
                    <a:cubicBezTo>
                      <a:pt x="5280" y="527"/>
                      <a:pt x="5135" y="563"/>
                      <a:pt x="5092" y="585"/>
                    </a:cubicBezTo>
                    <a:cubicBezTo>
                      <a:pt x="5056" y="599"/>
                      <a:pt x="5013" y="628"/>
                      <a:pt x="4984" y="657"/>
                    </a:cubicBezTo>
                    <a:cubicBezTo>
                      <a:pt x="4962" y="671"/>
                      <a:pt x="4933" y="815"/>
                      <a:pt x="4919" y="837"/>
                    </a:cubicBezTo>
                    <a:cubicBezTo>
                      <a:pt x="4912" y="852"/>
                      <a:pt x="4970" y="909"/>
                      <a:pt x="4991" y="924"/>
                    </a:cubicBezTo>
                    <a:cubicBezTo>
                      <a:pt x="5006" y="927"/>
                      <a:pt x="5018" y="929"/>
                      <a:pt x="5030" y="929"/>
                    </a:cubicBezTo>
                    <a:cubicBezTo>
                      <a:pt x="5042" y="929"/>
                      <a:pt x="5052" y="927"/>
                      <a:pt x="5063" y="924"/>
                    </a:cubicBezTo>
                    <a:cubicBezTo>
                      <a:pt x="5063" y="880"/>
                      <a:pt x="5056" y="830"/>
                      <a:pt x="5042" y="787"/>
                    </a:cubicBezTo>
                    <a:cubicBezTo>
                      <a:pt x="5020" y="758"/>
                      <a:pt x="5135" y="700"/>
                      <a:pt x="5171" y="664"/>
                    </a:cubicBezTo>
                    <a:lnTo>
                      <a:pt x="5164" y="664"/>
                    </a:lnTo>
                    <a:cubicBezTo>
                      <a:pt x="5200" y="635"/>
                      <a:pt x="5323" y="592"/>
                      <a:pt x="5337" y="556"/>
                    </a:cubicBezTo>
                    <a:cubicBezTo>
                      <a:pt x="5345" y="534"/>
                      <a:pt x="5337" y="513"/>
                      <a:pt x="5316" y="498"/>
                    </a:cubicBezTo>
                    <a:close/>
                    <a:moveTo>
                      <a:pt x="3092" y="1109"/>
                    </a:moveTo>
                    <a:cubicBezTo>
                      <a:pt x="3084" y="1109"/>
                      <a:pt x="3071" y="1162"/>
                      <a:pt x="3058" y="1169"/>
                    </a:cubicBezTo>
                    <a:cubicBezTo>
                      <a:pt x="3042" y="1179"/>
                      <a:pt x="3054" y="1186"/>
                      <a:pt x="3064" y="1186"/>
                    </a:cubicBezTo>
                    <a:cubicBezTo>
                      <a:pt x="3067" y="1186"/>
                      <a:pt x="3071" y="1185"/>
                      <a:pt x="3073" y="1183"/>
                    </a:cubicBezTo>
                    <a:cubicBezTo>
                      <a:pt x="3073" y="1183"/>
                      <a:pt x="3074" y="1183"/>
                      <a:pt x="3074" y="1183"/>
                    </a:cubicBezTo>
                    <a:lnTo>
                      <a:pt x="3074" y="1183"/>
                    </a:lnTo>
                    <a:cubicBezTo>
                      <a:pt x="3079" y="1183"/>
                      <a:pt x="3072" y="1220"/>
                      <a:pt x="3065" y="1234"/>
                    </a:cubicBezTo>
                    <a:cubicBezTo>
                      <a:pt x="3051" y="1248"/>
                      <a:pt x="3123" y="1263"/>
                      <a:pt x="3130" y="1284"/>
                    </a:cubicBezTo>
                    <a:cubicBezTo>
                      <a:pt x="3142" y="1302"/>
                      <a:pt x="3159" y="1315"/>
                      <a:pt x="3181" y="1315"/>
                    </a:cubicBezTo>
                    <a:cubicBezTo>
                      <a:pt x="3185" y="1315"/>
                      <a:pt x="3190" y="1314"/>
                      <a:pt x="3195" y="1313"/>
                    </a:cubicBezTo>
                    <a:cubicBezTo>
                      <a:pt x="3217" y="1313"/>
                      <a:pt x="3275" y="1284"/>
                      <a:pt x="3289" y="1284"/>
                    </a:cubicBezTo>
                    <a:cubicBezTo>
                      <a:pt x="3311" y="1277"/>
                      <a:pt x="3325" y="1183"/>
                      <a:pt x="3318" y="1169"/>
                    </a:cubicBezTo>
                    <a:cubicBezTo>
                      <a:pt x="3311" y="1147"/>
                      <a:pt x="3217" y="1147"/>
                      <a:pt x="3195" y="1147"/>
                    </a:cubicBezTo>
                    <a:cubicBezTo>
                      <a:pt x="3159" y="1140"/>
                      <a:pt x="3130" y="1126"/>
                      <a:pt x="3094" y="1111"/>
                    </a:cubicBezTo>
                    <a:cubicBezTo>
                      <a:pt x="3094" y="1110"/>
                      <a:pt x="3093" y="1109"/>
                      <a:pt x="3092" y="1109"/>
                    </a:cubicBezTo>
                    <a:close/>
                    <a:moveTo>
                      <a:pt x="1228" y="1247"/>
                    </a:moveTo>
                    <a:cubicBezTo>
                      <a:pt x="1212" y="1247"/>
                      <a:pt x="1181" y="1271"/>
                      <a:pt x="1169" y="1284"/>
                    </a:cubicBezTo>
                    <a:cubicBezTo>
                      <a:pt x="1154" y="1299"/>
                      <a:pt x="1169" y="1364"/>
                      <a:pt x="1197" y="1364"/>
                    </a:cubicBezTo>
                    <a:cubicBezTo>
                      <a:pt x="1218" y="1364"/>
                      <a:pt x="1256" y="1283"/>
                      <a:pt x="1285" y="1283"/>
                    </a:cubicBezTo>
                    <a:cubicBezTo>
                      <a:pt x="1287" y="1283"/>
                      <a:pt x="1289" y="1283"/>
                      <a:pt x="1291" y="1284"/>
                    </a:cubicBezTo>
                    <a:cubicBezTo>
                      <a:pt x="1318" y="1301"/>
                      <a:pt x="1337" y="1309"/>
                      <a:pt x="1342" y="1309"/>
                    </a:cubicBezTo>
                    <a:cubicBezTo>
                      <a:pt x="1343" y="1309"/>
                      <a:pt x="1343" y="1308"/>
                      <a:pt x="1342" y="1306"/>
                    </a:cubicBezTo>
                    <a:cubicBezTo>
                      <a:pt x="1306" y="1284"/>
                      <a:pt x="1270" y="1263"/>
                      <a:pt x="1233" y="1248"/>
                    </a:cubicBezTo>
                    <a:cubicBezTo>
                      <a:pt x="1232" y="1247"/>
                      <a:pt x="1230" y="1247"/>
                      <a:pt x="1228" y="1247"/>
                    </a:cubicBezTo>
                    <a:close/>
                    <a:moveTo>
                      <a:pt x="2928" y="0"/>
                    </a:moveTo>
                    <a:cubicBezTo>
                      <a:pt x="2863" y="15"/>
                      <a:pt x="2806" y="22"/>
                      <a:pt x="2748" y="29"/>
                    </a:cubicBezTo>
                    <a:cubicBezTo>
                      <a:pt x="2676" y="29"/>
                      <a:pt x="2604" y="29"/>
                      <a:pt x="2532" y="37"/>
                    </a:cubicBezTo>
                    <a:cubicBezTo>
                      <a:pt x="2503" y="51"/>
                      <a:pt x="2481" y="101"/>
                      <a:pt x="2488" y="123"/>
                    </a:cubicBezTo>
                    <a:cubicBezTo>
                      <a:pt x="2496" y="145"/>
                      <a:pt x="2359" y="145"/>
                      <a:pt x="2323" y="145"/>
                    </a:cubicBezTo>
                    <a:cubicBezTo>
                      <a:pt x="2214" y="159"/>
                      <a:pt x="2106" y="181"/>
                      <a:pt x="2005" y="224"/>
                    </a:cubicBezTo>
                    <a:cubicBezTo>
                      <a:pt x="1948" y="253"/>
                      <a:pt x="1904" y="332"/>
                      <a:pt x="1919" y="332"/>
                    </a:cubicBezTo>
                    <a:cubicBezTo>
                      <a:pt x="1940" y="339"/>
                      <a:pt x="1890" y="383"/>
                      <a:pt x="1854" y="390"/>
                    </a:cubicBezTo>
                    <a:cubicBezTo>
                      <a:pt x="1825" y="404"/>
                      <a:pt x="1753" y="412"/>
                      <a:pt x="1738" y="426"/>
                    </a:cubicBezTo>
                    <a:cubicBezTo>
                      <a:pt x="1717" y="440"/>
                      <a:pt x="1753" y="455"/>
                      <a:pt x="1760" y="469"/>
                    </a:cubicBezTo>
                    <a:cubicBezTo>
                      <a:pt x="1761" y="470"/>
                      <a:pt x="1762" y="471"/>
                      <a:pt x="1764" y="471"/>
                    </a:cubicBezTo>
                    <a:cubicBezTo>
                      <a:pt x="1771" y="471"/>
                      <a:pt x="1782" y="464"/>
                      <a:pt x="1794" y="464"/>
                    </a:cubicBezTo>
                    <a:cubicBezTo>
                      <a:pt x="1799" y="464"/>
                      <a:pt x="1805" y="466"/>
                      <a:pt x="1810" y="469"/>
                    </a:cubicBezTo>
                    <a:cubicBezTo>
                      <a:pt x="1839" y="477"/>
                      <a:pt x="1875" y="484"/>
                      <a:pt x="1904" y="491"/>
                    </a:cubicBezTo>
                    <a:cubicBezTo>
                      <a:pt x="1926" y="498"/>
                      <a:pt x="1854" y="505"/>
                      <a:pt x="1818" y="513"/>
                    </a:cubicBezTo>
                    <a:cubicBezTo>
                      <a:pt x="1782" y="513"/>
                      <a:pt x="1789" y="577"/>
                      <a:pt x="1818" y="592"/>
                    </a:cubicBezTo>
                    <a:cubicBezTo>
                      <a:pt x="1838" y="597"/>
                      <a:pt x="1880" y="602"/>
                      <a:pt x="1906" y="602"/>
                    </a:cubicBezTo>
                    <a:cubicBezTo>
                      <a:pt x="1916" y="602"/>
                      <a:pt x="1924" y="601"/>
                      <a:pt x="1926" y="599"/>
                    </a:cubicBezTo>
                    <a:cubicBezTo>
                      <a:pt x="1928" y="596"/>
                      <a:pt x="1933" y="594"/>
                      <a:pt x="1941" y="594"/>
                    </a:cubicBezTo>
                    <a:cubicBezTo>
                      <a:pt x="1966" y="594"/>
                      <a:pt x="2014" y="608"/>
                      <a:pt x="2041" y="614"/>
                    </a:cubicBezTo>
                    <a:cubicBezTo>
                      <a:pt x="2077" y="614"/>
                      <a:pt x="2099" y="700"/>
                      <a:pt x="2113" y="722"/>
                    </a:cubicBezTo>
                    <a:cubicBezTo>
                      <a:pt x="2121" y="758"/>
                      <a:pt x="2128" y="787"/>
                      <a:pt x="2121" y="823"/>
                    </a:cubicBezTo>
                    <a:cubicBezTo>
                      <a:pt x="2121" y="841"/>
                      <a:pt x="2167" y="869"/>
                      <a:pt x="2185" y="869"/>
                    </a:cubicBezTo>
                    <a:cubicBezTo>
                      <a:pt x="2189" y="869"/>
                      <a:pt x="2192" y="868"/>
                      <a:pt x="2193" y="866"/>
                    </a:cubicBezTo>
                    <a:cubicBezTo>
                      <a:pt x="2195" y="864"/>
                      <a:pt x="2196" y="863"/>
                      <a:pt x="2198" y="863"/>
                    </a:cubicBezTo>
                    <a:cubicBezTo>
                      <a:pt x="2205" y="863"/>
                      <a:pt x="2197" y="895"/>
                      <a:pt x="2178" y="895"/>
                    </a:cubicBezTo>
                    <a:cubicBezTo>
                      <a:pt x="2149" y="895"/>
                      <a:pt x="2171" y="967"/>
                      <a:pt x="2200" y="974"/>
                    </a:cubicBezTo>
                    <a:cubicBezTo>
                      <a:pt x="2229" y="989"/>
                      <a:pt x="2207" y="1032"/>
                      <a:pt x="2193" y="1046"/>
                    </a:cubicBezTo>
                    <a:cubicBezTo>
                      <a:pt x="2171" y="1061"/>
                      <a:pt x="2186" y="1104"/>
                      <a:pt x="2164" y="1118"/>
                    </a:cubicBezTo>
                    <a:cubicBezTo>
                      <a:pt x="2149" y="1133"/>
                      <a:pt x="2229" y="1277"/>
                      <a:pt x="2229" y="1349"/>
                    </a:cubicBezTo>
                    <a:cubicBezTo>
                      <a:pt x="2229" y="1429"/>
                      <a:pt x="2272" y="1486"/>
                      <a:pt x="2294" y="1486"/>
                    </a:cubicBezTo>
                    <a:cubicBezTo>
                      <a:pt x="2308" y="1486"/>
                      <a:pt x="2373" y="1501"/>
                      <a:pt x="2380" y="1515"/>
                    </a:cubicBezTo>
                    <a:cubicBezTo>
                      <a:pt x="2384" y="1518"/>
                      <a:pt x="2388" y="1520"/>
                      <a:pt x="2392" y="1520"/>
                    </a:cubicBezTo>
                    <a:cubicBezTo>
                      <a:pt x="2407" y="1520"/>
                      <a:pt x="2425" y="1505"/>
                      <a:pt x="2431" y="1493"/>
                    </a:cubicBezTo>
                    <a:cubicBezTo>
                      <a:pt x="2452" y="1472"/>
                      <a:pt x="2474" y="1443"/>
                      <a:pt x="2488" y="1414"/>
                    </a:cubicBezTo>
                    <a:cubicBezTo>
                      <a:pt x="2517" y="1349"/>
                      <a:pt x="2539" y="1284"/>
                      <a:pt x="2553" y="1219"/>
                    </a:cubicBezTo>
                    <a:cubicBezTo>
                      <a:pt x="2557" y="1209"/>
                      <a:pt x="2577" y="1207"/>
                      <a:pt x="2598" y="1207"/>
                    </a:cubicBezTo>
                    <a:cubicBezTo>
                      <a:pt x="2608" y="1207"/>
                      <a:pt x="2618" y="1207"/>
                      <a:pt x="2627" y="1207"/>
                    </a:cubicBezTo>
                    <a:cubicBezTo>
                      <a:pt x="2636" y="1207"/>
                      <a:pt x="2644" y="1207"/>
                      <a:pt x="2647" y="1205"/>
                    </a:cubicBezTo>
                    <a:cubicBezTo>
                      <a:pt x="2669" y="1183"/>
                      <a:pt x="2698" y="1169"/>
                      <a:pt x="2719" y="1147"/>
                    </a:cubicBezTo>
                    <a:cubicBezTo>
                      <a:pt x="2734" y="1133"/>
                      <a:pt x="2835" y="1097"/>
                      <a:pt x="2863" y="1075"/>
                    </a:cubicBezTo>
                    <a:cubicBezTo>
                      <a:pt x="2892" y="1054"/>
                      <a:pt x="2936" y="967"/>
                      <a:pt x="2950" y="953"/>
                    </a:cubicBezTo>
                    <a:cubicBezTo>
                      <a:pt x="2972" y="931"/>
                      <a:pt x="2943" y="938"/>
                      <a:pt x="2914" y="924"/>
                    </a:cubicBezTo>
                    <a:cubicBezTo>
                      <a:pt x="2892" y="916"/>
                      <a:pt x="2892" y="888"/>
                      <a:pt x="2907" y="873"/>
                    </a:cubicBezTo>
                    <a:cubicBezTo>
                      <a:pt x="2943" y="873"/>
                      <a:pt x="2986" y="880"/>
                      <a:pt x="3022" y="895"/>
                    </a:cubicBezTo>
                    <a:cubicBezTo>
                      <a:pt x="3027" y="897"/>
                      <a:pt x="3032" y="898"/>
                      <a:pt x="3037" y="898"/>
                    </a:cubicBezTo>
                    <a:cubicBezTo>
                      <a:pt x="3066" y="898"/>
                      <a:pt x="3099" y="871"/>
                      <a:pt x="3087" y="859"/>
                    </a:cubicBezTo>
                    <a:cubicBezTo>
                      <a:pt x="3074" y="846"/>
                      <a:pt x="3071" y="843"/>
                      <a:pt x="3075" y="843"/>
                    </a:cubicBezTo>
                    <a:cubicBezTo>
                      <a:pt x="3077" y="843"/>
                      <a:pt x="3081" y="844"/>
                      <a:pt x="3087" y="844"/>
                    </a:cubicBezTo>
                    <a:cubicBezTo>
                      <a:pt x="3088" y="845"/>
                      <a:pt x="3088" y="845"/>
                      <a:pt x="3088" y="845"/>
                    </a:cubicBezTo>
                    <a:cubicBezTo>
                      <a:pt x="3095" y="845"/>
                      <a:pt x="3101" y="800"/>
                      <a:pt x="3094" y="787"/>
                    </a:cubicBezTo>
                    <a:cubicBezTo>
                      <a:pt x="3080" y="779"/>
                      <a:pt x="3174" y="707"/>
                      <a:pt x="3159" y="650"/>
                    </a:cubicBezTo>
                    <a:cubicBezTo>
                      <a:pt x="3145" y="585"/>
                      <a:pt x="3181" y="520"/>
                      <a:pt x="3210" y="520"/>
                    </a:cubicBezTo>
                    <a:cubicBezTo>
                      <a:pt x="3231" y="513"/>
                      <a:pt x="3224" y="448"/>
                      <a:pt x="3195" y="440"/>
                    </a:cubicBezTo>
                    <a:cubicBezTo>
                      <a:pt x="3166" y="433"/>
                      <a:pt x="3195" y="426"/>
                      <a:pt x="3202" y="412"/>
                    </a:cubicBezTo>
                    <a:cubicBezTo>
                      <a:pt x="3224" y="390"/>
                      <a:pt x="3224" y="354"/>
                      <a:pt x="3224" y="325"/>
                    </a:cubicBezTo>
                    <a:cubicBezTo>
                      <a:pt x="3217" y="311"/>
                      <a:pt x="3267" y="296"/>
                      <a:pt x="3282" y="282"/>
                    </a:cubicBezTo>
                    <a:cubicBezTo>
                      <a:pt x="3303" y="260"/>
                      <a:pt x="3332" y="246"/>
                      <a:pt x="3368" y="239"/>
                    </a:cubicBezTo>
                    <a:cubicBezTo>
                      <a:pt x="3387" y="239"/>
                      <a:pt x="3395" y="194"/>
                      <a:pt x="3382" y="188"/>
                    </a:cubicBezTo>
                    <a:lnTo>
                      <a:pt x="3383" y="188"/>
                    </a:lnTo>
                    <a:cubicBezTo>
                      <a:pt x="3383" y="188"/>
                      <a:pt x="3382" y="188"/>
                      <a:pt x="3382" y="188"/>
                    </a:cubicBezTo>
                    <a:lnTo>
                      <a:pt x="3382" y="188"/>
                    </a:lnTo>
                    <a:cubicBezTo>
                      <a:pt x="3381" y="188"/>
                      <a:pt x="3380" y="187"/>
                      <a:pt x="3379" y="187"/>
                    </a:cubicBezTo>
                    <a:cubicBezTo>
                      <a:pt x="3378" y="187"/>
                      <a:pt x="3377" y="188"/>
                      <a:pt x="3376" y="188"/>
                    </a:cubicBezTo>
                    <a:lnTo>
                      <a:pt x="3376" y="188"/>
                    </a:lnTo>
                    <a:cubicBezTo>
                      <a:pt x="3343" y="187"/>
                      <a:pt x="3316" y="180"/>
                      <a:pt x="3289" y="166"/>
                    </a:cubicBezTo>
                    <a:cubicBezTo>
                      <a:pt x="3263" y="156"/>
                      <a:pt x="3232" y="149"/>
                      <a:pt x="3201" y="149"/>
                    </a:cubicBezTo>
                    <a:cubicBezTo>
                      <a:pt x="3190" y="149"/>
                      <a:pt x="3178" y="150"/>
                      <a:pt x="3166" y="152"/>
                    </a:cubicBezTo>
                    <a:cubicBezTo>
                      <a:pt x="3164" y="153"/>
                      <a:pt x="3162" y="154"/>
                      <a:pt x="3160" y="154"/>
                    </a:cubicBezTo>
                    <a:cubicBezTo>
                      <a:pt x="3142" y="154"/>
                      <a:pt x="3162" y="94"/>
                      <a:pt x="3195" y="87"/>
                    </a:cubicBezTo>
                    <a:cubicBezTo>
                      <a:pt x="3231" y="80"/>
                      <a:pt x="3202" y="29"/>
                      <a:pt x="3159" y="29"/>
                    </a:cubicBezTo>
                    <a:cubicBezTo>
                      <a:pt x="3128" y="29"/>
                      <a:pt x="3055" y="13"/>
                      <a:pt x="3021" y="13"/>
                    </a:cubicBezTo>
                    <a:cubicBezTo>
                      <a:pt x="3015" y="13"/>
                      <a:pt x="3011" y="14"/>
                      <a:pt x="3008" y="15"/>
                    </a:cubicBezTo>
                    <a:cubicBezTo>
                      <a:pt x="3005" y="16"/>
                      <a:pt x="3001" y="16"/>
                      <a:pt x="2997" y="16"/>
                    </a:cubicBezTo>
                    <a:cubicBezTo>
                      <a:pt x="2974" y="16"/>
                      <a:pt x="2941" y="0"/>
                      <a:pt x="2928" y="0"/>
                    </a:cubicBezTo>
                    <a:close/>
                    <a:moveTo>
                      <a:pt x="3202" y="1760"/>
                    </a:moveTo>
                    <a:cubicBezTo>
                      <a:pt x="3196" y="1760"/>
                      <a:pt x="3170" y="1811"/>
                      <a:pt x="3155" y="1811"/>
                    </a:cubicBezTo>
                    <a:cubicBezTo>
                      <a:pt x="3154" y="1811"/>
                      <a:pt x="3153" y="1811"/>
                      <a:pt x="3152" y="1811"/>
                    </a:cubicBezTo>
                    <a:cubicBezTo>
                      <a:pt x="3151" y="1810"/>
                      <a:pt x="3150" y="1810"/>
                      <a:pt x="3150" y="1810"/>
                    </a:cubicBezTo>
                    <a:cubicBezTo>
                      <a:pt x="3137" y="1810"/>
                      <a:pt x="3130" y="1863"/>
                      <a:pt x="3130" y="1883"/>
                    </a:cubicBezTo>
                    <a:cubicBezTo>
                      <a:pt x="3135" y="1897"/>
                      <a:pt x="3157" y="1902"/>
                      <a:pt x="3178" y="1902"/>
                    </a:cubicBezTo>
                    <a:cubicBezTo>
                      <a:pt x="3190" y="1902"/>
                      <a:pt x="3202" y="1900"/>
                      <a:pt x="3210" y="1897"/>
                    </a:cubicBezTo>
                    <a:cubicBezTo>
                      <a:pt x="3231" y="1897"/>
                      <a:pt x="3246" y="1876"/>
                      <a:pt x="3246" y="1861"/>
                    </a:cubicBezTo>
                    <a:cubicBezTo>
                      <a:pt x="3246" y="1840"/>
                      <a:pt x="3217" y="1760"/>
                      <a:pt x="3202" y="1760"/>
                    </a:cubicBezTo>
                    <a:close/>
                    <a:moveTo>
                      <a:pt x="7826" y="2633"/>
                    </a:moveTo>
                    <a:cubicBezTo>
                      <a:pt x="7804" y="2647"/>
                      <a:pt x="7782" y="2662"/>
                      <a:pt x="7775" y="2669"/>
                    </a:cubicBezTo>
                    <a:cubicBezTo>
                      <a:pt x="7761" y="2676"/>
                      <a:pt x="7667" y="2734"/>
                      <a:pt x="7638" y="2756"/>
                    </a:cubicBezTo>
                    <a:lnTo>
                      <a:pt x="7638" y="2763"/>
                    </a:lnTo>
                    <a:cubicBezTo>
                      <a:pt x="7624" y="2777"/>
                      <a:pt x="7609" y="2799"/>
                      <a:pt x="7616" y="2821"/>
                    </a:cubicBezTo>
                    <a:lnTo>
                      <a:pt x="7609" y="2821"/>
                    </a:lnTo>
                    <a:cubicBezTo>
                      <a:pt x="7595" y="2821"/>
                      <a:pt x="7595" y="2885"/>
                      <a:pt x="7609" y="2893"/>
                    </a:cubicBezTo>
                    <a:cubicBezTo>
                      <a:pt x="7611" y="2894"/>
                      <a:pt x="7612" y="2895"/>
                      <a:pt x="7614" y="2895"/>
                    </a:cubicBezTo>
                    <a:cubicBezTo>
                      <a:pt x="7632" y="2895"/>
                      <a:pt x="7668" y="2841"/>
                      <a:pt x="7681" y="2835"/>
                    </a:cubicBezTo>
                    <a:cubicBezTo>
                      <a:pt x="7703" y="2821"/>
                      <a:pt x="7725" y="2813"/>
                      <a:pt x="7753" y="2813"/>
                    </a:cubicBezTo>
                    <a:cubicBezTo>
                      <a:pt x="7775" y="2813"/>
                      <a:pt x="7804" y="2806"/>
                      <a:pt x="7833" y="2792"/>
                    </a:cubicBezTo>
                    <a:cubicBezTo>
                      <a:pt x="7840" y="2784"/>
                      <a:pt x="7847" y="2777"/>
                      <a:pt x="7854" y="2763"/>
                    </a:cubicBezTo>
                    <a:cubicBezTo>
                      <a:pt x="7847" y="2720"/>
                      <a:pt x="7833" y="2676"/>
                      <a:pt x="7826" y="2633"/>
                    </a:cubicBezTo>
                    <a:close/>
                    <a:moveTo>
                      <a:pt x="1255" y="3160"/>
                    </a:moveTo>
                    <a:cubicBezTo>
                      <a:pt x="1248" y="3160"/>
                      <a:pt x="1241" y="3181"/>
                      <a:pt x="1241" y="3203"/>
                    </a:cubicBezTo>
                    <a:cubicBezTo>
                      <a:pt x="1242" y="3208"/>
                      <a:pt x="1246" y="3210"/>
                      <a:pt x="1250" y="3210"/>
                    </a:cubicBezTo>
                    <a:cubicBezTo>
                      <a:pt x="1265" y="3210"/>
                      <a:pt x="1291" y="3187"/>
                      <a:pt x="1291" y="3181"/>
                    </a:cubicBezTo>
                    <a:cubicBezTo>
                      <a:pt x="1291" y="3167"/>
                      <a:pt x="1262" y="3160"/>
                      <a:pt x="1255" y="3160"/>
                    </a:cubicBezTo>
                    <a:close/>
                    <a:moveTo>
                      <a:pt x="1169" y="3167"/>
                    </a:moveTo>
                    <a:cubicBezTo>
                      <a:pt x="1154" y="3167"/>
                      <a:pt x="1147" y="3188"/>
                      <a:pt x="1147" y="3196"/>
                    </a:cubicBezTo>
                    <a:cubicBezTo>
                      <a:pt x="1147" y="3210"/>
                      <a:pt x="1154" y="3217"/>
                      <a:pt x="1161" y="3217"/>
                    </a:cubicBezTo>
                    <a:cubicBezTo>
                      <a:pt x="1162" y="3218"/>
                      <a:pt x="1162" y="3218"/>
                      <a:pt x="1163" y="3218"/>
                    </a:cubicBezTo>
                    <a:cubicBezTo>
                      <a:pt x="1170" y="3218"/>
                      <a:pt x="1182" y="3173"/>
                      <a:pt x="1169" y="3167"/>
                    </a:cubicBezTo>
                    <a:close/>
                    <a:moveTo>
                      <a:pt x="7326" y="3164"/>
                    </a:moveTo>
                    <a:cubicBezTo>
                      <a:pt x="7324" y="3164"/>
                      <a:pt x="7322" y="3165"/>
                      <a:pt x="7321" y="3167"/>
                    </a:cubicBezTo>
                    <a:cubicBezTo>
                      <a:pt x="7306" y="3188"/>
                      <a:pt x="7314" y="3246"/>
                      <a:pt x="7321" y="3261"/>
                    </a:cubicBezTo>
                    <a:cubicBezTo>
                      <a:pt x="7324" y="3267"/>
                      <a:pt x="7329" y="3271"/>
                      <a:pt x="7334" y="3271"/>
                    </a:cubicBezTo>
                    <a:cubicBezTo>
                      <a:pt x="7341" y="3271"/>
                      <a:pt x="7349" y="3265"/>
                      <a:pt x="7357" y="3253"/>
                    </a:cubicBezTo>
                    <a:lnTo>
                      <a:pt x="7357" y="3261"/>
                    </a:lnTo>
                    <a:cubicBezTo>
                      <a:pt x="7370" y="3241"/>
                      <a:pt x="7342" y="3164"/>
                      <a:pt x="7326" y="3164"/>
                    </a:cubicBezTo>
                    <a:close/>
                    <a:moveTo>
                      <a:pt x="1337" y="3231"/>
                    </a:moveTo>
                    <a:cubicBezTo>
                      <a:pt x="1324" y="3231"/>
                      <a:pt x="1313" y="3255"/>
                      <a:pt x="1313" y="3268"/>
                    </a:cubicBezTo>
                    <a:cubicBezTo>
                      <a:pt x="1313" y="3282"/>
                      <a:pt x="1320" y="3289"/>
                      <a:pt x="1334" y="3289"/>
                    </a:cubicBezTo>
                    <a:cubicBezTo>
                      <a:pt x="1340" y="3289"/>
                      <a:pt x="1351" y="3314"/>
                      <a:pt x="1368" y="3314"/>
                    </a:cubicBezTo>
                    <a:cubicBezTo>
                      <a:pt x="1371" y="3314"/>
                      <a:pt x="1374" y="3313"/>
                      <a:pt x="1378" y="3311"/>
                    </a:cubicBezTo>
                    <a:lnTo>
                      <a:pt x="1385" y="3311"/>
                    </a:lnTo>
                    <a:cubicBezTo>
                      <a:pt x="1407" y="3304"/>
                      <a:pt x="1407" y="3275"/>
                      <a:pt x="1392" y="3275"/>
                    </a:cubicBezTo>
                    <a:cubicBezTo>
                      <a:pt x="1385" y="3275"/>
                      <a:pt x="1356" y="3239"/>
                      <a:pt x="1342" y="3232"/>
                    </a:cubicBezTo>
                    <a:cubicBezTo>
                      <a:pt x="1340" y="3231"/>
                      <a:pt x="1339" y="3231"/>
                      <a:pt x="1337" y="3231"/>
                    </a:cubicBezTo>
                    <a:close/>
                    <a:moveTo>
                      <a:pt x="1188" y="3443"/>
                    </a:moveTo>
                    <a:cubicBezTo>
                      <a:pt x="1164" y="3443"/>
                      <a:pt x="1125" y="3459"/>
                      <a:pt x="1125" y="3470"/>
                    </a:cubicBezTo>
                    <a:lnTo>
                      <a:pt x="1133" y="3470"/>
                    </a:lnTo>
                    <a:cubicBezTo>
                      <a:pt x="1133" y="3472"/>
                      <a:pt x="1139" y="3473"/>
                      <a:pt x="1148" y="3473"/>
                    </a:cubicBezTo>
                    <a:cubicBezTo>
                      <a:pt x="1166" y="3473"/>
                      <a:pt x="1195" y="3470"/>
                      <a:pt x="1205" y="3470"/>
                    </a:cubicBezTo>
                    <a:cubicBezTo>
                      <a:pt x="1219" y="3470"/>
                      <a:pt x="1219" y="3455"/>
                      <a:pt x="1205" y="3448"/>
                    </a:cubicBezTo>
                    <a:cubicBezTo>
                      <a:pt x="1201" y="3445"/>
                      <a:pt x="1195" y="3443"/>
                      <a:pt x="1188" y="3443"/>
                    </a:cubicBezTo>
                    <a:close/>
                    <a:moveTo>
                      <a:pt x="1088" y="3251"/>
                    </a:moveTo>
                    <a:cubicBezTo>
                      <a:pt x="1074" y="3251"/>
                      <a:pt x="1060" y="3251"/>
                      <a:pt x="1046" y="3253"/>
                    </a:cubicBezTo>
                    <a:cubicBezTo>
                      <a:pt x="1010" y="3253"/>
                      <a:pt x="981" y="3275"/>
                      <a:pt x="959" y="3304"/>
                    </a:cubicBezTo>
                    <a:cubicBezTo>
                      <a:pt x="955" y="3313"/>
                      <a:pt x="978" y="3319"/>
                      <a:pt x="1001" y="3319"/>
                    </a:cubicBezTo>
                    <a:cubicBezTo>
                      <a:pt x="1016" y="3319"/>
                      <a:pt x="1030" y="3317"/>
                      <a:pt x="1039" y="3311"/>
                    </a:cubicBezTo>
                    <a:cubicBezTo>
                      <a:pt x="1082" y="3311"/>
                      <a:pt x="1125" y="3318"/>
                      <a:pt x="1169" y="3347"/>
                    </a:cubicBezTo>
                    <a:cubicBezTo>
                      <a:pt x="1183" y="3369"/>
                      <a:pt x="1219" y="3376"/>
                      <a:pt x="1248" y="3376"/>
                    </a:cubicBezTo>
                    <a:cubicBezTo>
                      <a:pt x="1250" y="3375"/>
                      <a:pt x="1252" y="3375"/>
                      <a:pt x="1253" y="3375"/>
                    </a:cubicBezTo>
                    <a:cubicBezTo>
                      <a:pt x="1275" y="3375"/>
                      <a:pt x="1263" y="3420"/>
                      <a:pt x="1270" y="3434"/>
                    </a:cubicBezTo>
                    <a:cubicBezTo>
                      <a:pt x="1277" y="3448"/>
                      <a:pt x="1342" y="3462"/>
                      <a:pt x="1356" y="3470"/>
                    </a:cubicBezTo>
                    <a:cubicBezTo>
                      <a:pt x="1359" y="3472"/>
                      <a:pt x="1362" y="3473"/>
                      <a:pt x="1365" y="3473"/>
                    </a:cubicBezTo>
                    <a:cubicBezTo>
                      <a:pt x="1380" y="3473"/>
                      <a:pt x="1404" y="3454"/>
                      <a:pt x="1422" y="3454"/>
                    </a:cubicBezTo>
                    <a:cubicBezTo>
                      <a:pt x="1424" y="3454"/>
                      <a:pt x="1426" y="3455"/>
                      <a:pt x="1428" y="3455"/>
                    </a:cubicBezTo>
                    <a:cubicBezTo>
                      <a:pt x="1457" y="3455"/>
                      <a:pt x="1421" y="3361"/>
                      <a:pt x="1378" y="3361"/>
                    </a:cubicBezTo>
                    <a:cubicBezTo>
                      <a:pt x="1334" y="3361"/>
                      <a:pt x="1298" y="3325"/>
                      <a:pt x="1284" y="3318"/>
                    </a:cubicBezTo>
                    <a:cubicBezTo>
                      <a:pt x="1262" y="3304"/>
                      <a:pt x="1233" y="3289"/>
                      <a:pt x="1212" y="3275"/>
                    </a:cubicBezTo>
                    <a:cubicBezTo>
                      <a:pt x="1169" y="3259"/>
                      <a:pt x="1129" y="3251"/>
                      <a:pt x="1088" y="3251"/>
                    </a:cubicBezTo>
                    <a:close/>
                    <a:moveTo>
                      <a:pt x="1558" y="3426"/>
                    </a:moveTo>
                    <a:cubicBezTo>
                      <a:pt x="1544" y="3426"/>
                      <a:pt x="1500" y="3455"/>
                      <a:pt x="1500" y="3470"/>
                    </a:cubicBezTo>
                    <a:lnTo>
                      <a:pt x="1508" y="3470"/>
                    </a:lnTo>
                    <a:cubicBezTo>
                      <a:pt x="1508" y="3473"/>
                      <a:pt x="1517" y="3474"/>
                      <a:pt x="1530" y="3474"/>
                    </a:cubicBezTo>
                    <a:cubicBezTo>
                      <a:pt x="1547" y="3474"/>
                      <a:pt x="1568" y="3471"/>
                      <a:pt x="1572" y="3462"/>
                    </a:cubicBezTo>
                    <a:cubicBezTo>
                      <a:pt x="1580" y="3441"/>
                      <a:pt x="1580" y="3426"/>
                      <a:pt x="1558" y="3426"/>
                    </a:cubicBezTo>
                    <a:close/>
                    <a:moveTo>
                      <a:pt x="7411" y="3397"/>
                    </a:moveTo>
                    <a:cubicBezTo>
                      <a:pt x="7372" y="3397"/>
                      <a:pt x="7379" y="3506"/>
                      <a:pt x="7400" y="3520"/>
                    </a:cubicBezTo>
                    <a:cubicBezTo>
                      <a:pt x="7402" y="3522"/>
                      <a:pt x="7404" y="3523"/>
                      <a:pt x="7406" y="3523"/>
                    </a:cubicBezTo>
                    <a:cubicBezTo>
                      <a:pt x="7423" y="3523"/>
                      <a:pt x="7452" y="3481"/>
                      <a:pt x="7465" y="3455"/>
                    </a:cubicBezTo>
                    <a:lnTo>
                      <a:pt x="7465" y="3462"/>
                    </a:lnTo>
                    <a:cubicBezTo>
                      <a:pt x="7472" y="3434"/>
                      <a:pt x="7451" y="3412"/>
                      <a:pt x="7415" y="3398"/>
                    </a:cubicBezTo>
                    <a:cubicBezTo>
                      <a:pt x="7413" y="3397"/>
                      <a:pt x="7412" y="3397"/>
                      <a:pt x="7411" y="3397"/>
                    </a:cubicBezTo>
                    <a:close/>
                    <a:moveTo>
                      <a:pt x="7575" y="3591"/>
                    </a:moveTo>
                    <a:cubicBezTo>
                      <a:pt x="7560" y="3591"/>
                      <a:pt x="7537" y="3616"/>
                      <a:pt x="7537" y="3636"/>
                    </a:cubicBezTo>
                    <a:cubicBezTo>
                      <a:pt x="7537" y="3664"/>
                      <a:pt x="7487" y="3672"/>
                      <a:pt x="7472" y="3693"/>
                    </a:cubicBezTo>
                    <a:cubicBezTo>
                      <a:pt x="7465" y="3708"/>
                      <a:pt x="7465" y="3722"/>
                      <a:pt x="7472" y="3722"/>
                    </a:cubicBezTo>
                    <a:cubicBezTo>
                      <a:pt x="7487" y="3722"/>
                      <a:pt x="7537" y="3773"/>
                      <a:pt x="7544" y="3780"/>
                    </a:cubicBezTo>
                    <a:lnTo>
                      <a:pt x="7544" y="3787"/>
                    </a:lnTo>
                    <a:cubicBezTo>
                      <a:pt x="7545" y="3788"/>
                      <a:pt x="7546" y="3788"/>
                      <a:pt x="7547" y="3788"/>
                    </a:cubicBezTo>
                    <a:cubicBezTo>
                      <a:pt x="7559" y="3788"/>
                      <a:pt x="7597" y="3758"/>
                      <a:pt x="7624" y="3751"/>
                    </a:cubicBezTo>
                    <a:cubicBezTo>
                      <a:pt x="7653" y="3751"/>
                      <a:pt x="7674" y="3672"/>
                      <a:pt x="7653" y="3664"/>
                    </a:cubicBezTo>
                    <a:cubicBezTo>
                      <a:pt x="7631" y="3657"/>
                      <a:pt x="7602" y="3599"/>
                      <a:pt x="7580" y="3592"/>
                    </a:cubicBezTo>
                    <a:cubicBezTo>
                      <a:pt x="7579" y="3592"/>
                      <a:pt x="7577" y="3591"/>
                      <a:pt x="7575" y="3591"/>
                    </a:cubicBezTo>
                    <a:close/>
                    <a:moveTo>
                      <a:pt x="6089" y="3796"/>
                    </a:moveTo>
                    <a:cubicBezTo>
                      <a:pt x="6078" y="3796"/>
                      <a:pt x="6064" y="3806"/>
                      <a:pt x="6051" y="3823"/>
                    </a:cubicBezTo>
                    <a:lnTo>
                      <a:pt x="6051" y="3838"/>
                    </a:lnTo>
                    <a:cubicBezTo>
                      <a:pt x="6038" y="3863"/>
                      <a:pt x="6112" y="3912"/>
                      <a:pt x="6133" y="3912"/>
                    </a:cubicBezTo>
                    <a:cubicBezTo>
                      <a:pt x="6135" y="3912"/>
                      <a:pt x="6137" y="3911"/>
                      <a:pt x="6138" y="3910"/>
                    </a:cubicBezTo>
                    <a:cubicBezTo>
                      <a:pt x="6138" y="3874"/>
                      <a:pt x="6131" y="3838"/>
                      <a:pt x="6109" y="3809"/>
                    </a:cubicBezTo>
                    <a:cubicBezTo>
                      <a:pt x="6103" y="3800"/>
                      <a:pt x="6097" y="3796"/>
                      <a:pt x="6089" y="3796"/>
                    </a:cubicBezTo>
                    <a:close/>
                    <a:moveTo>
                      <a:pt x="6580" y="3970"/>
                    </a:moveTo>
                    <a:cubicBezTo>
                      <a:pt x="6579" y="3970"/>
                      <a:pt x="6581" y="3973"/>
                      <a:pt x="6585" y="3982"/>
                    </a:cubicBezTo>
                    <a:lnTo>
                      <a:pt x="6585" y="3975"/>
                    </a:lnTo>
                    <a:cubicBezTo>
                      <a:pt x="6582" y="3972"/>
                      <a:pt x="6580" y="3970"/>
                      <a:pt x="6580" y="3970"/>
                    </a:cubicBezTo>
                    <a:close/>
                    <a:moveTo>
                      <a:pt x="7745" y="4112"/>
                    </a:moveTo>
                    <a:cubicBezTo>
                      <a:pt x="7702" y="4112"/>
                      <a:pt x="7662" y="4132"/>
                      <a:pt x="7667" y="4176"/>
                    </a:cubicBezTo>
                    <a:lnTo>
                      <a:pt x="7667" y="4184"/>
                    </a:lnTo>
                    <a:cubicBezTo>
                      <a:pt x="7681" y="4193"/>
                      <a:pt x="7701" y="4198"/>
                      <a:pt x="7722" y="4198"/>
                    </a:cubicBezTo>
                    <a:cubicBezTo>
                      <a:pt x="7766" y="4198"/>
                      <a:pt x="7814" y="4177"/>
                      <a:pt x="7818" y="4133"/>
                    </a:cubicBezTo>
                    <a:cubicBezTo>
                      <a:pt x="7799" y="4119"/>
                      <a:pt x="7772" y="4112"/>
                      <a:pt x="7745" y="4112"/>
                    </a:cubicBezTo>
                    <a:close/>
                    <a:moveTo>
                      <a:pt x="7883" y="4198"/>
                    </a:moveTo>
                    <a:lnTo>
                      <a:pt x="7847" y="4220"/>
                    </a:lnTo>
                    <a:cubicBezTo>
                      <a:pt x="7839" y="4224"/>
                      <a:pt x="7816" y="4228"/>
                      <a:pt x="7797" y="4228"/>
                    </a:cubicBezTo>
                    <a:cubicBezTo>
                      <a:pt x="7783" y="4228"/>
                      <a:pt x="7771" y="4226"/>
                      <a:pt x="7768" y="4220"/>
                    </a:cubicBezTo>
                    <a:cubicBezTo>
                      <a:pt x="7767" y="4218"/>
                      <a:pt x="7766" y="4217"/>
                      <a:pt x="7764" y="4217"/>
                    </a:cubicBezTo>
                    <a:cubicBezTo>
                      <a:pt x="7757" y="4217"/>
                      <a:pt x="7744" y="4249"/>
                      <a:pt x="7732" y="4249"/>
                    </a:cubicBezTo>
                    <a:cubicBezTo>
                      <a:pt x="7725" y="4255"/>
                      <a:pt x="7730" y="4279"/>
                      <a:pt x="7742" y="4279"/>
                    </a:cubicBezTo>
                    <a:cubicBezTo>
                      <a:pt x="7743" y="4279"/>
                      <a:pt x="7745" y="4278"/>
                      <a:pt x="7746" y="4277"/>
                    </a:cubicBezTo>
                    <a:cubicBezTo>
                      <a:pt x="7749" y="4277"/>
                      <a:pt x="7751" y="4276"/>
                      <a:pt x="7754" y="4276"/>
                    </a:cubicBezTo>
                    <a:cubicBezTo>
                      <a:pt x="7778" y="4276"/>
                      <a:pt x="7823" y="4302"/>
                      <a:pt x="7862" y="4328"/>
                    </a:cubicBezTo>
                    <a:cubicBezTo>
                      <a:pt x="7869" y="4285"/>
                      <a:pt x="7876" y="4241"/>
                      <a:pt x="7883" y="4198"/>
                    </a:cubicBezTo>
                    <a:close/>
                    <a:moveTo>
                      <a:pt x="7454" y="4111"/>
                    </a:moveTo>
                    <a:cubicBezTo>
                      <a:pt x="7417" y="4111"/>
                      <a:pt x="7343" y="4214"/>
                      <a:pt x="7357" y="4270"/>
                    </a:cubicBezTo>
                    <a:cubicBezTo>
                      <a:pt x="7366" y="4311"/>
                      <a:pt x="7378" y="4323"/>
                      <a:pt x="7387" y="4323"/>
                    </a:cubicBezTo>
                    <a:cubicBezTo>
                      <a:pt x="7393" y="4323"/>
                      <a:pt x="7397" y="4319"/>
                      <a:pt x="7400" y="4314"/>
                    </a:cubicBezTo>
                    <a:cubicBezTo>
                      <a:pt x="7401" y="4312"/>
                      <a:pt x="7403" y="4312"/>
                      <a:pt x="7406" y="4312"/>
                    </a:cubicBezTo>
                    <a:cubicBezTo>
                      <a:pt x="7421" y="4312"/>
                      <a:pt x="7460" y="4328"/>
                      <a:pt x="7472" y="4328"/>
                    </a:cubicBezTo>
                    <a:cubicBezTo>
                      <a:pt x="7475" y="4329"/>
                      <a:pt x="7477" y="4330"/>
                      <a:pt x="7479" y="4330"/>
                    </a:cubicBezTo>
                    <a:cubicBezTo>
                      <a:pt x="7486" y="4330"/>
                      <a:pt x="7484" y="4317"/>
                      <a:pt x="7472" y="4299"/>
                    </a:cubicBezTo>
                    <a:cubicBezTo>
                      <a:pt x="7458" y="4263"/>
                      <a:pt x="7465" y="4227"/>
                      <a:pt x="7487" y="4198"/>
                    </a:cubicBezTo>
                    <a:cubicBezTo>
                      <a:pt x="7501" y="4198"/>
                      <a:pt x="7487" y="4119"/>
                      <a:pt x="7458" y="4112"/>
                    </a:cubicBezTo>
                    <a:cubicBezTo>
                      <a:pt x="7457" y="4111"/>
                      <a:pt x="7455" y="4111"/>
                      <a:pt x="7454" y="4111"/>
                    </a:cubicBezTo>
                    <a:close/>
                    <a:moveTo>
                      <a:pt x="7262" y="3924"/>
                    </a:moveTo>
                    <a:cubicBezTo>
                      <a:pt x="7238" y="3924"/>
                      <a:pt x="7161" y="4091"/>
                      <a:pt x="7104" y="4119"/>
                    </a:cubicBezTo>
                    <a:cubicBezTo>
                      <a:pt x="7054" y="4155"/>
                      <a:pt x="7025" y="4220"/>
                      <a:pt x="7039" y="4285"/>
                    </a:cubicBezTo>
                    <a:cubicBezTo>
                      <a:pt x="7054" y="4306"/>
                      <a:pt x="7176" y="4321"/>
                      <a:pt x="7198" y="4335"/>
                    </a:cubicBezTo>
                    <a:cubicBezTo>
                      <a:pt x="7205" y="4342"/>
                      <a:pt x="7212" y="4345"/>
                      <a:pt x="7218" y="4345"/>
                    </a:cubicBezTo>
                    <a:cubicBezTo>
                      <a:pt x="7233" y="4345"/>
                      <a:pt x="7246" y="4333"/>
                      <a:pt x="7256" y="4328"/>
                    </a:cubicBezTo>
                    <a:cubicBezTo>
                      <a:pt x="7263" y="4328"/>
                      <a:pt x="7263" y="4321"/>
                      <a:pt x="7256" y="4314"/>
                    </a:cubicBezTo>
                    <a:cubicBezTo>
                      <a:pt x="7256" y="4314"/>
                      <a:pt x="7299" y="4263"/>
                      <a:pt x="7306" y="4234"/>
                    </a:cubicBezTo>
                    <a:cubicBezTo>
                      <a:pt x="7314" y="4198"/>
                      <a:pt x="7321" y="4155"/>
                      <a:pt x="7321" y="4126"/>
                    </a:cubicBezTo>
                    <a:cubicBezTo>
                      <a:pt x="7321" y="4097"/>
                      <a:pt x="7335" y="4018"/>
                      <a:pt x="7335" y="3996"/>
                    </a:cubicBezTo>
                    <a:cubicBezTo>
                      <a:pt x="7342" y="3982"/>
                      <a:pt x="7292" y="3931"/>
                      <a:pt x="7263" y="3924"/>
                    </a:cubicBezTo>
                    <a:cubicBezTo>
                      <a:pt x="7263" y="3924"/>
                      <a:pt x="7262" y="3924"/>
                      <a:pt x="7262" y="3924"/>
                    </a:cubicBezTo>
                    <a:close/>
                    <a:moveTo>
                      <a:pt x="6627" y="3964"/>
                    </a:moveTo>
                    <a:cubicBezTo>
                      <a:pt x="6623" y="3964"/>
                      <a:pt x="6608" y="3990"/>
                      <a:pt x="6596" y="3990"/>
                    </a:cubicBezTo>
                    <a:cubicBezTo>
                      <a:pt x="6595" y="3990"/>
                      <a:pt x="6593" y="3990"/>
                      <a:pt x="6592" y="3989"/>
                    </a:cubicBezTo>
                    <a:lnTo>
                      <a:pt x="6592" y="3989"/>
                    </a:lnTo>
                    <a:lnTo>
                      <a:pt x="6650" y="4032"/>
                    </a:lnTo>
                    <a:cubicBezTo>
                      <a:pt x="6708" y="4068"/>
                      <a:pt x="6809" y="4328"/>
                      <a:pt x="6830" y="4342"/>
                    </a:cubicBezTo>
                    <a:cubicBezTo>
                      <a:pt x="6833" y="4345"/>
                      <a:pt x="6835" y="4346"/>
                      <a:pt x="6838" y="4346"/>
                    </a:cubicBezTo>
                    <a:cubicBezTo>
                      <a:pt x="6859" y="4346"/>
                      <a:pt x="6886" y="4274"/>
                      <a:pt x="6874" y="4241"/>
                    </a:cubicBezTo>
                    <a:lnTo>
                      <a:pt x="6874" y="4241"/>
                    </a:lnTo>
                    <a:lnTo>
                      <a:pt x="6874" y="4256"/>
                    </a:lnTo>
                    <a:cubicBezTo>
                      <a:pt x="6845" y="4198"/>
                      <a:pt x="6801" y="4148"/>
                      <a:pt x="6751" y="4112"/>
                    </a:cubicBezTo>
                    <a:lnTo>
                      <a:pt x="6737" y="4083"/>
                    </a:lnTo>
                    <a:lnTo>
                      <a:pt x="6715" y="4047"/>
                    </a:lnTo>
                    <a:cubicBezTo>
                      <a:pt x="6693" y="4003"/>
                      <a:pt x="6636" y="3975"/>
                      <a:pt x="6628" y="3967"/>
                    </a:cubicBezTo>
                    <a:cubicBezTo>
                      <a:pt x="6628" y="3965"/>
                      <a:pt x="6628" y="3964"/>
                      <a:pt x="6627" y="3964"/>
                    </a:cubicBezTo>
                    <a:close/>
                    <a:moveTo>
                      <a:pt x="6966" y="4409"/>
                    </a:moveTo>
                    <a:cubicBezTo>
                      <a:pt x="6938" y="4409"/>
                      <a:pt x="6911" y="4422"/>
                      <a:pt x="6895" y="4443"/>
                    </a:cubicBezTo>
                    <a:cubicBezTo>
                      <a:pt x="6895" y="4458"/>
                      <a:pt x="7068" y="4487"/>
                      <a:pt x="7126" y="4508"/>
                    </a:cubicBezTo>
                    <a:cubicBezTo>
                      <a:pt x="7162" y="4517"/>
                      <a:pt x="7189" y="4523"/>
                      <a:pt x="7203" y="4523"/>
                    </a:cubicBezTo>
                    <a:cubicBezTo>
                      <a:pt x="7212" y="4523"/>
                      <a:pt x="7215" y="4521"/>
                      <a:pt x="7213" y="4515"/>
                    </a:cubicBezTo>
                    <a:cubicBezTo>
                      <a:pt x="7198" y="4508"/>
                      <a:pt x="7039" y="4429"/>
                      <a:pt x="6996" y="4414"/>
                    </a:cubicBezTo>
                    <a:cubicBezTo>
                      <a:pt x="6987" y="4411"/>
                      <a:pt x="6976" y="4409"/>
                      <a:pt x="6966" y="4409"/>
                    </a:cubicBezTo>
                    <a:close/>
                    <a:moveTo>
                      <a:pt x="5022" y="4679"/>
                    </a:moveTo>
                    <a:cubicBezTo>
                      <a:pt x="5012" y="4679"/>
                      <a:pt x="4989" y="4710"/>
                      <a:pt x="4984" y="4732"/>
                    </a:cubicBezTo>
                    <a:cubicBezTo>
                      <a:pt x="4977" y="4761"/>
                      <a:pt x="4890" y="4818"/>
                      <a:pt x="4876" y="4840"/>
                    </a:cubicBezTo>
                    <a:cubicBezTo>
                      <a:pt x="4854" y="4883"/>
                      <a:pt x="4847" y="4919"/>
                      <a:pt x="4847" y="4963"/>
                    </a:cubicBezTo>
                    <a:cubicBezTo>
                      <a:pt x="4847" y="4999"/>
                      <a:pt x="4840" y="5028"/>
                      <a:pt x="4832" y="5056"/>
                    </a:cubicBezTo>
                    <a:cubicBezTo>
                      <a:pt x="4832" y="5107"/>
                      <a:pt x="4840" y="5157"/>
                      <a:pt x="4854" y="5208"/>
                    </a:cubicBezTo>
                    <a:cubicBezTo>
                      <a:pt x="4854" y="5237"/>
                      <a:pt x="4919" y="5258"/>
                      <a:pt x="4933" y="5258"/>
                    </a:cubicBezTo>
                    <a:cubicBezTo>
                      <a:pt x="4970" y="5222"/>
                      <a:pt x="4998" y="5179"/>
                      <a:pt x="5013" y="5129"/>
                    </a:cubicBezTo>
                    <a:cubicBezTo>
                      <a:pt x="5020" y="5100"/>
                      <a:pt x="5020" y="5064"/>
                      <a:pt x="5027" y="5035"/>
                    </a:cubicBezTo>
                    <a:cubicBezTo>
                      <a:pt x="5027" y="5013"/>
                      <a:pt x="5027" y="4999"/>
                      <a:pt x="5042" y="4984"/>
                    </a:cubicBezTo>
                    <a:cubicBezTo>
                      <a:pt x="5056" y="4963"/>
                      <a:pt x="5063" y="4941"/>
                      <a:pt x="5063" y="4912"/>
                    </a:cubicBezTo>
                    <a:cubicBezTo>
                      <a:pt x="5056" y="4840"/>
                      <a:pt x="5042" y="4761"/>
                      <a:pt x="5027" y="4689"/>
                    </a:cubicBezTo>
                    <a:cubicBezTo>
                      <a:pt x="5027" y="4682"/>
                      <a:pt x="5025" y="4679"/>
                      <a:pt x="5022" y="4679"/>
                    </a:cubicBezTo>
                    <a:close/>
                    <a:moveTo>
                      <a:pt x="6304" y="475"/>
                    </a:moveTo>
                    <a:cubicBezTo>
                      <a:pt x="6286" y="475"/>
                      <a:pt x="6252" y="494"/>
                      <a:pt x="6246" y="513"/>
                    </a:cubicBezTo>
                    <a:cubicBezTo>
                      <a:pt x="6246" y="541"/>
                      <a:pt x="6167" y="556"/>
                      <a:pt x="6160" y="570"/>
                    </a:cubicBezTo>
                    <a:cubicBezTo>
                      <a:pt x="6152" y="582"/>
                      <a:pt x="6141" y="588"/>
                      <a:pt x="6130" y="588"/>
                    </a:cubicBezTo>
                    <a:cubicBezTo>
                      <a:pt x="6121" y="588"/>
                      <a:pt x="6112" y="584"/>
                      <a:pt x="6102" y="577"/>
                    </a:cubicBezTo>
                    <a:cubicBezTo>
                      <a:pt x="6101" y="577"/>
                      <a:pt x="6100" y="577"/>
                      <a:pt x="6098" y="577"/>
                    </a:cubicBezTo>
                    <a:cubicBezTo>
                      <a:pt x="6082" y="577"/>
                      <a:pt x="6019" y="607"/>
                      <a:pt x="5986" y="614"/>
                    </a:cubicBezTo>
                    <a:cubicBezTo>
                      <a:pt x="5943" y="621"/>
                      <a:pt x="5907" y="635"/>
                      <a:pt x="5871" y="650"/>
                    </a:cubicBezTo>
                    <a:cubicBezTo>
                      <a:pt x="5842" y="671"/>
                      <a:pt x="5821" y="686"/>
                      <a:pt x="5806" y="715"/>
                    </a:cubicBezTo>
                    <a:cubicBezTo>
                      <a:pt x="5792" y="736"/>
                      <a:pt x="5763" y="751"/>
                      <a:pt x="5741" y="758"/>
                    </a:cubicBezTo>
                    <a:cubicBezTo>
                      <a:pt x="5727" y="765"/>
                      <a:pt x="5727" y="830"/>
                      <a:pt x="5748" y="844"/>
                    </a:cubicBezTo>
                    <a:cubicBezTo>
                      <a:pt x="5752" y="846"/>
                      <a:pt x="5754" y="846"/>
                      <a:pt x="5753" y="846"/>
                    </a:cubicBezTo>
                    <a:cubicBezTo>
                      <a:pt x="5750" y="846"/>
                      <a:pt x="5708" y="834"/>
                      <a:pt x="5691" y="823"/>
                    </a:cubicBezTo>
                    <a:cubicBezTo>
                      <a:pt x="5687" y="821"/>
                      <a:pt x="5683" y="820"/>
                      <a:pt x="5679" y="820"/>
                    </a:cubicBezTo>
                    <a:cubicBezTo>
                      <a:pt x="5656" y="820"/>
                      <a:pt x="5639" y="854"/>
                      <a:pt x="5633" y="866"/>
                    </a:cubicBezTo>
                    <a:cubicBezTo>
                      <a:pt x="5631" y="869"/>
                      <a:pt x="5629" y="871"/>
                      <a:pt x="5626" y="871"/>
                    </a:cubicBezTo>
                    <a:cubicBezTo>
                      <a:pt x="5615" y="871"/>
                      <a:pt x="5599" y="854"/>
                      <a:pt x="5604" y="837"/>
                    </a:cubicBezTo>
                    <a:cubicBezTo>
                      <a:pt x="5604" y="822"/>
                      <a:pt x="5570" y="810"/>
                      <a:pt x="5549" y="810"/>
                    </a:cubicBezTo>
                    <a:cubicBezTo>
                      <a:pt x="5541" y="810"/>
                      <a:pt x="5534" y="811"/>
                      <a:pt x="5532" y="815"/>
                    </a:cubicBezTo>
                    <a:cubicBezTo>
                      <a:pt x="5530" y="819"/>
                      <a:pt x="5527" y="820"/>
                      <a:pt x="5522" y="820"/>
                    </a:cubicBezTo>
                    <a:cubicBezTo>
                      <a:pt x="5506" y="820"/>
                      <a:pt x="5478" y="807"/>
                      <a:pt x="5467" y="801"/>
                    </a:cubicBezTo>
                    <a:cubicBezTo>
                      <a:pt x="5467" y="801"/>
                      <a:pt x="5466" y="801"/>
                      <a:pt x="5465" y="801"/>
                    </a:cubicBezTo>
                    <a:cubicBezTo>
                      <a:pt x="5446" y="801"/>
                      <a:pt x="5372" y="874"/>
                      <a:pt x="5345" y="895"/>
                    </a:cubicBezTo>
                    <a:cubicBezTo>
                      <a:pt x="5296" y="925"/>
                      <a:pt x="5243" y="940"/>
                      <a:pt x="5194" y="940"/>
                    </a:cubicBezTo>
                    <a:cubicBezTo>
                      <a:pt x="5184" y="940"/>
                      <a:pt x="5174" y="939"/>
                      <a:pt x="5164" y="938"/>
                    </a:cubicBezTo>
                    <a:cubicBezTo>
                      <a:pt x="5162" y="937"/>
                      <a:pt x="5159" y="936"/>
                      <a:pt x="5157" y="936"/>
                    </a:cubicBezTo>
                    <a:cubicBezTo>
                      <a:pt x="5132" y="936"/>
                      <a:pt x="5116" y="996"/>
                      <a:pt x="5135" y="1003"/>
                    </a:cubicBezTo>
                    <a:lnTo>
                      <a:pt x="5042" y="1003"/>
                    </a:lnTo>
                    <a:cubicBezTo>
                      <a:pt x="4977" y="1017"/>
                      <a:pt x="4912" y="1039"/>
                      <a:pt x="4854" y="1075"/>
                    </a:cubicBezTo>
                    <a:cubicBezTo>
                      <a:pt x="4847" y="1080"/>
                      <a:pt x="4839" y="1082"/>
                      <a:pt x="4831" y="1082"/>
                    </a:cubicBezTo>
                    <a:cubicBezTo>
                      <a:pt x="4816" y="1082"/>
                      <a:pt x="4804" y="1073"/>
                      <a:pt x="4804" y="1054"/>
                    </a:cubicBezTo>
                    <a:cubicBezTo>
                      <a:pt x="4804" y="1039"/>
                      <a:pt x="4753" y="1025"/>
                      <a:pt x="4739" y="1017"/>
                    </a:cubicBezTo>
                    <a:cubicBezTo>
                      <a:pt x="4738" y="1017"/>
                      <a:pt x="4738" y="1017"/>
                      <a:pt x="4738" y="1017"/>
                    </a:cubicBezTo>
                    <a:cubicBezTo>
                      <a:pt x="4729" y="1017"/>
                      <a:pt x="4702" y="1105"/>
                      <a:pt x="4681" y="1126"/>
                    </a:cubicBezTo>
                    <a:cubicBezTo>
                      <a:pt x="4679" y="1127"/>
                      <a:pt x="4677" y="1127"/>
                      <a:pt x="4674" y="1127"/>
                    </a:cubicBezTo>
                    <a:cubicBezTo>
                      <a:pt x="4648" y="1127"/>
                      <a:pt x="4619" y="1052"/>
                      <a:pt x="4573" y="1032"/>
                    </a:cubicBezTo>
                    <a:cubicBezTo>
                      <a:pt x="4515" y="1017"/>
                      <a:pt x="4429" y="967"/>
                      <a:pt x="4400" y="960"/>
                    </a:cubicBezTo>
                    <a:cubicBezTo>
                      <a:pt x="4364" y="938"/>
                      <a:pt x="4335" y="916"/>
                      <a:pt x="4313" y="888"/>
                    </a:cubicBezTo>
                    <a:cubicBezTo>
                      <a:pt x="4277" y="866"/>
                      <a:pt x="4241" y="859"/>
                      <a:pt x="4205" y="859"/>
                    </a:cubicBezTo>
                    <a:cubicBezTo>
                      <a:pt x="4162" y="873"/>
                      <a:pt x="4118" y="888"/>
                      <a:pt x="4082" y="916"/>
                    </a:cubicBezTo>
                    <a:cubicBezTo>
                      <a:pt x="4068" y="931"/>
                      <a:pt x="4032" y="931"/>
                      <a:pt x="4025" y="938"/>
                    </a:cubicBezTo>
                    <a:cubicBezTo>
                      <a:pt x="4017" y="945"/>
                      <a:pt x="3931" y="1025"/>
                      <a:pt x="3902" y="1054"/>
                    </a:cubicBezTo>
                    <a:cubicBezTo>
                      <a:pt x="3859" y="1104"/>
                      <a:pt x="3823" y="1154"/>
                      <a:pt x="3794" y="1212"/>
                    </a:cubicBezTo>
                    <a:cubicBezTo>
                      <a:pt x="3779" y="1234"/>
                      <a:pt x="3758" y="1241"/>
                      <a:pt x="3736" y="1248"/>
                    </a:cubicBezTo>
                    <a:cubicBezTo>
                      <a:pt x="3722" y="1248"/>
                      <a:pt x="3715" y="1277"/>
                      <a:pt x="3715" y="1284"/>
                    </a:cubicBezTo>
                    <a:cubicBezTo>
                      <a:pt x="3715" y="1299"/>
                      <a:pt x="3621" y="1349"/>
                      <a:pt x="3606" y="1392"/>
                    </a:cubicBezTo>
                    <a:cubicBezTo>
                      <a:pt x="3606" y="1450"/>
                      <a:pt x="3606" y="1515"/>
                      <a:pt x="3621" y="1573"/>
                    </a:cubicBezTo>
                    <a:cubicBezTo>
                      <a:pt x="3621" y="1609"/>
                      <a:pt x="3657" y="1681"/>
                      <a:pt x="3678" y="1681"/>
                    </a:cubicBezTo>
                    <a:cubicBezTo>
                      <a:pt x="3707" y="1681"/>
                      <a:pt x="3693" y="1739"/>
                      <a:pt x="3686" y="1753"/>
                    </a:cubicBezTo>
                    <a:cubicBezTo>
                      <a:pt x="3678" y="1775"/>
                      <a:pt x="3707" y="1789"/>
                      <a:pt x="3700" y="1804"/>
                    </a:cubicBezTo>
                    <a:cubicBezTo>
                      <a:pt x="3700" y="1818"/>
                      <a:pt x="3635" y="1840"/>
                      <a:pt x="3614" y="1847"/>
                    </a:cubicBezTo>
                    <a:cubicBezTo>
                      <a:pt x="3585" y="1861"/>
                      <a:pt x="3563" y="1890"/>
                      <a:pt x="3556" y="1919"/>
                    </a:cubicBezTo>
                    <a:cubicBezTo>
                      <a:pt x="3556" y="1933"/>
                      <a:pt x="3484" y="1941"/>
                      <a:pt x="3462" y="1962"/>
                    </a:cubicBezTo>
                    <a:cubicBezTo>
                      <a:pt x="3469" y="1948"/>
                      <a:pt x="3477" y="1926"/>
                      <a:pt x="3484" y="1919"/>
                    </a:cubicBezTo>
                    <a:cubicBezTo>
                      <a:pt x="3491" y="1890"/>
                      <a:pt x="3484" y="1869"/>
                      <a:pt x="3469" y="1847"/>
                    </a:cubicBezTo>
                    <a:cubicBezTo>
                      <a:pt x="3455" y="1840"/>
                      <a:pt x="3455" y="1724"/>
                      <a:pt x="3440" y="1695"/>
                    </a:cubicBezTo>
                    <a:cubicBezTo>
                      <a:pt x="3419" y="1667"/>
                      <a:pt x="3397" y="1645"/>
                      <a:pt x="3368" y="1623"/>
                    </a:cubicBezTo>
                    <a:cubicBezTo>
                      <a:pt x="3361" y="1616"/>
                      <a:pt x="3376" y="1580"/>
                      <a:pt x="3383" y="1573"/>
                    </a:cubicBezTo>
                    <a:cubicBezTo>
                      <a:pt x="3388" y="1562"/>
                      <a:pt x="3355" y="1556"/>
                      <a:pt x="3331" y="1556"/>
                    </a:cubicBezTo>
                    <a:cubicBezTo>
                      <a:pt x="3322" y="1556"/>
                      <a:pt x="3315" y="1556"/>
                      <a:pt x="3311" y="1558"/>
                    </a:cubicBezTo>
                    <a:cubicBezTo>
                      <a:pt x="3296" y="1566"/>
                      <a:pt x="3289" y="1681"/>
                      <a:pt x="3282" y="1717"/>
                    </a:cubicBezTo>
                    <a:cubicBezTo>
                      <a:pt x="3282" y="1746"/>
                      <a:pt x="3296" y="1775"/>
                      <a:pt x="3318" y="1796"/>
                    </a:cubicBezTo>
                    <a:cubicBezTo>
                      <a:pt x="3332" y="1796"/>
                      <a:pt x="3325" y="1854"/>
                      <a:pt x="3303" y="1854"/>
                    </a:cubicBezTo>
                    <a:cubicBezTo>
                      <a:pt x="3282" y="1861"/>
                      <a:pt x="3267" y="1941"/>
                      <a:pt x="3275" y="1962"/>
                    </a:cubicBezTo>
                    <a:cubicBezTo>
                      <a:pt x="3289" y="1977"/>
                      <a:pt x="3260" y="2020"/>
                      <a:pt x="3246" y="2027"/>
                    </a:cubicBezTo>
                    <a:cubicBezTo>
                      <a:pt x="3243" y="2030"/>
                      <a:pt x="3252" y="2030"/>
                      <a:pt x="3266" y="2030"/>
                    </a:cubicBezTo>
                    <a:cubicBezTo>
                      <a:pt x="3295" y="2030"/>
                      <a:pt x="3344" y="2027"/>
                      <a:pt x="3368" y="2027"/>
                    </a:cubicBezTo>
                    <a:cubicBezTo>
                      <a:pt x="3412" y="2027"/>
                      <a:pt x="3448" y="2042"/>
                      <a:pt x="3440" y="2049"/>
                    </a:cubicBezTo>
                    <a:cubicBezTo>
                      <a:pt x="3440" y="2049"/>
                      <a:pt x="3361" y="2063"/>
                      <a:pt x="3347" y="2078"/>
                    </a:cubicBezTo>
                    <a:cubicBezTo>
                      <a:pt x="3332" y="2099"/>
                      <a:pt x="3282" y="2135"/>
                      <a:pt x="3275" y="2150"/>
                    </a:cubicBezTo>
                    <a:cubicBezTo>
                      <a:pt x="3260" y="2164"/>
                      <a:pt x="3289" y="2193"/>
                      <a:pt x="3311" y="2193"/>
                    </a:cubicBezTo>
                    <a:cubicBezTo>
                      <a:pt x="3312" y="2193"/>
                      <a:pt x="3313" y="2193"/>
                      <a:pt x="3314" y="2193"/>
                    </a:cubicBezTo>
                    <a:cubicBezTo>
                      <a:pt x="3335" y="2193"/>
                      <a:pt x="3362" y="2266"/>
                      <a:pt x="3376" y="2280"/>
                    </a:cubicBezTo>
                    <a:cubicBezTo>
                      <a:pt x="3397" y="2294"/>
                      <a:pt x="3383" y="2337"/>
                      <a:pt x="3376" y="2345"/>
                    </a:cubicBezTo>
                    <a:cubicBezTo>
                      <a:pt x="3374" y="2348"/>
                      <a:pt x="3365" y="2350"/>
                      <a:pt x="3353" y="2350"/>
                    </a:cubicBezTo>
                    <a:cubicBezTo>
                      <a:pt x="3326" y="2350"/>
                      <a:pt x="3281" y="2343"/>
                      <a:pt x="3247" y="2343"/>
                    </a:cubicBezTo>
                    <a:cubicBezTo>
                      <a:pt x="3238" y="2343"/>
                      <a:pt x="3231" y="2343"/>
                      <a:pt x="3224" y="2345"/>
                    </a:cubicBezTo>
                    <a:cubicBezTo>
                      <a:pt x="3188" y="2352"/>
                      <a:pt x="3138" y="2438"/>
                      <a:pt x="3138" y="2467"/>
                    </a:cubicBezTo>
                    <a:cubicBezTo>
                      <a:pt x="3138" y="2518"/>
                      <a:pt x="3138" y="2568"/>
                      <a:pt x="3145" y="2619"/>
                    </a:cubicBezTo>
                    <a:cubicBezTo>
                      <a:pt x="3152" y="2640"/>
                      <a:pt x="3239" y="2655"/>
                      <a:pt x="3253" y="2669"/>
                    </a:cubicBezTo>
                    <a:cubicBezTo>
                      <a:pt x="3258" y="2674"/>
                      <a:pt x="3272" y="2676"/>
                      <a:pt x="3289" y="2676"/>
                    </a:cubicBezTo>
                    <a:cubicBezTo>
                      <a:pt x="3307" y="2676"/>
                      <a:pt x="3328" y="2674"/>
                      <a:pt x="3343" y="2674"/>
                    </a:cubicBezTo>
                    <a:cubicBezTo>
                      <a:pt x="3351" y="2674"/>
                      <a:pt x="3358" y="2675"/>
                      <a:pt x="3361" y="2676"/>
                    </a:cubicBezTo>
                    <a:cubicBezTo>
                      <a:pt x="3362" y="2677"/>
                      <a:pt x="3362" y="2677"/>
                      <a:pt x="3363" y="2677"/>
                    </a:cubicBezTo>
                    <a:cubicBezTo>
                      <a:pt x="3380" y="2677"/>
                      <a:pt x="3434" y="2596"/>
                      <a:pt x="3440" y="2561"/>
                    </a:cubicBezTo>
                    <a:cubicBezTo>
                      <a:pt x="3455" y="2518"/>
                      <a:pt x="3534" y="2446"/>
                      <a:pt x="3556" y="2417"/>
                    </a:cubicBezTo>
                    <a:cubicBezTo>
                      <a:pt x="3570" y="2388"/>
                      <a:pt x="3664" y="2388"/>
                      <a:pt x="3686" y="2373"/>
                    </a:cubicBezTo>
                    <a:cubicBezTo>
                      <a:pt x="3687" y="2372"/>
                      <a:pt x="3689" y="2372"/>
                      <a:pt x="3690" y="2372"/>
                    </a:cubicBezTo>
                    <a:cubicBezTo>
                      <a:pt x="3705" y="2372"/>
                      <a:pt x="3694" y="2449"/>
                      <a:pt x="3707" y="2489"/>
                    </a:cubicBezTo>
                    <a:cubicBezTo>
                      <a:pt x="3711" y="2510"/>
                      <a:pt x="3734" y="2521"/>
                      <a:pt x="3755" y="2521"/>
                    </a:cubicBezTo>
                    <a:cubicBezTo>
                      <a:pt x="3776" y="2521"/>
                      <a:pt x="3794" y="2510"/>
                      <a:pt x="3787" y="2489"/>
                    </a:cubicBezTo>
                    <a:cubicBezTo>
                      <a:pt x="3781" y="2456"/>
                      <a:pt x="3792" y="2440"/>
                      <a:pt x="3798" y="2440"/>
                    </a:cubicBezTo>
                    <a:cubicBezTo>
                      <a:pt x="3800" y="2440"/>
                      <a:pt x="3801" y="2442"/>
                      <a:pt x="3801" y="2446"/>
                    </a:cubicBezTo>
                    <a:cubicBezTo>
                      <a:pt x="3808" y="2460"/>
                      <a:pt x="3895" y="2496"/>
                      <a:pt x="3902" y="2518"/>
                    </a:cubicBezTo>
                    <a:cubicBezTo>
                      <a:pt x="3916" y="2539"/>
                      <a:pt x="3916" y="2590"/>
                      <a:pt x="3895" y="2590"/>
                    </a:cubicBezTo>
                    <a:cubicBezTo>
                      <a:pt x="3880" y="2590"/>
                      <a:pt x="3880" y="2647"/>
                      <a:pt x="3895" y="2655"/>
                    </a:cubicBezTo>
                    <a:cubicBezTo>
                      <a:pt x="3896" y="2655"/>
                      <a:pt x="3897" y="2655"/>
                      <a:pt x="3898" y="2655"/>
                    </a:cubicBezTo>
                    <a:cubicBezTo>
                      <a:pt x="3919" y="2655"/>
                      <a:pt x="3946" y="2589"/>
                      <a:pt x="3967" y="2583"/>
                    </a:cubicBezTo>
                    <a:cubicBezTo>
                      <a:pt x="3989" y="2568"/>
                      <a:pt x="4003" y="2525"/>
                      <a:pt x="3996" y="2525"/>
                    </a:cubicBezTo>
                    <a:cubicBezTo>
                      <a:pt x="3984" y="2519"/>
                      <a:pt x="4002" y="2493"/>
                      <a:pt x="4017" y="2493"/>
                    </a:cubicBezTo>
                    <a:cubicBezTo>
                      <a:pt x="4020" y="2493"/>
                      <a:pt x="4022" y="2494"/>
                      <a:pt x="4025" y="2496"/>
                    </a:cubicBezTo>
                    <a:cubicBezTo>
                      <a:pt x="4003" y="2446"/>
                      <a:pt x="3974" y="2409"/>
                      <a:pt x="3945" y="2373"/>
                    </a:cubicBezTo>
                    <a:cubicBezTo>
                      <a:pt x="3932" y="2360"/>
                      <a:pt x="3927" y="2354"/>
                      <a:pt x="3928" y="2354"/>
                    </a:cubicBezTo>
                    <a:lnTo>
                      <a:pt x="3928" y="2354"/>
                    </a:lnTo>
                    <a:cubicBezTo>
                      <a:pt x="3931" y="2354"/>
                      <a:pt x="3955" y="2373"/>
                      <a:pt x="3996" y="2409"/>
                    </a:cubicBezTo>
                    <a:lnTo>
                      <a:pt x="4046" y="2474"/>
                    </a:lnTo>
                    <a:cubicBezTo>
                      <a:pt x="4054" y="2482"/>
                      <a:pt x="4068" y="2518"/>
                      <a:pt x="4075" y="2532"/>
                    </a:cubicBezTo>
                    <a:lnTo>
                      <a:pt x="4082" y="2546"/>
                    </a:lnTo>
                    <a:cubicBezTo>
                      <a:pt x="4097" y="2583"/>
                      <a:pt x="4097" y="2619"/>
                      <a:pt x="4097" y="2647"/>
                    </a:cubicBezTo>
                    <a:cubicBezTo>
                      <a:pt x="4111" y="2676"/>
                      <a:pt x="4133" y="2691"/>
                      <a:pt x="4155" y="2698"/>
                    </a:cubicBezTo>
                    <a:cubicBezTo>
                      <a:pt x="4183" y="2698"/>
                      <a:pt x="4198" y="2705"/>
                      <a:pt x="4191" y="2712"/>
                    </a:cubicBezTo>
                    <a:cubicBezTo>
                      <a:pt x="4191" y="2712"/>
                      <a:pt x="4205" y="2756"/>
                      <a:pt x="4227" y="2756"/>
                    </a:cubicBezTo>
                    <a:cubicBezTo>
                      <a:pt x="4248" y="2756"/>
                      <a:pt x="4255" y="2698"/>
                      <a:pt x="4234" y="2698"/>
                    </a:cubicBezTo>
                    <a:cubicBezTo>
                      <a:pt x="4212" y="2698"/>
                      <a:pt x="4219" y="2611"/>
                      <a:pt x="4212" y="2583"/>
                    </a:cubicBezTo>
                    <a:cubicBezTo>
                      <a:pt x="4212" y="2546"/>
                      <a:pt x="4234" y="2518"/>
                      <a:pt x="4241" y="2518"/>
                    </a:cubicBezTo>
                    <a:cubicBezTo>
                      <a:pt x="4248" y="2518"/>
                      <a:pt x="4241" y="2590"/>
                      <a:pt x="4241" y="2604"/>
                    </a:cubicBezTo>
                    <a:cubicBezTo>
                      <a:pt x="4241" y="2633"/>
                      <a:pt x="4248" y="2655"/>
                      <a:pt x="4255" y="2676"/>
                    </a:cubicBezTo>
                    <a:lnTo>
                      <a:pt x="4284" y="2698"/>
                    </a:lnTo>
                    <a:lnTo>
                      <a:pt x="4328" y="2734"/>
                    </a:lnTo>
                    <a:cubicBezTo>
                      <a:pt x="4353" y="2726"/>
                      <a:pt x="4381" y="2723"/>
                      <a:pt x="4408" y="2723"/>
                    </a:cubicBezTo>
                    <a:cubicBezTo>
                      <a:pt x="4457" y="2723"/>
                      <a:pt x="4498" y="2734"/>
                      <a:pt x="4493" y="2748"/>
                    </a:cubicBezTo>
                    <a:cubicBezTo>
                      <a:pt x="4493" y="2755"/>
                      <a:pt x="4505" y="2758"/>
                      <a:pt x="4518" y="2758"/>
                    </a:cubicBezTo>
                    <a:cubicBezTo>
                      <a:pt x="4534" y="2758"/>
                      <a:pt x="4551" y="2753"/>
                      <a:pt x="4551" y="2741"/>
                    </a:cubicBezTo>
                    <a:cubicBezTo>
                      <a:pt x="4553" y="2732"/>
                      <a:pt x="4555" y="2729"/>
                      <a:pt x="4556" y="2729"/>
                    </a:cubicBezTo>
                    <a:cubicBezTo>
                      <a:pt x="4558" y="2729"/>
                      <a:pt x="4558" y="2746"/>
                      <a:pt x="4558" y="2756"/>
                    </a:cubicBezTo>
                    <a:cubicBezTo>
                      <a:pt x="4558" y="2777"/>
                      <a:pt x="4508" y="2835"/>
                      <a:pt x="4501" y="2864"/>
                    </a:cubicBezTo>
                    <a:cubicBezTo>
                      <a:pt x="4498" y="2878"/>
                      <a:pt x="4469" y="2884"/>
                      <a:pt x="4431" y="2884"/>
                    </a:cubicBezTo>
                    <a:cubicBezTo>
                      <a:pt x="4375" y="2884"/>
                      <a:pt x="4298" y="2872"/>
                      <a:pt x="4255" y="2864"/>
                    </a:cubicBezTo>
                    <a:cubicBezTo>
                      <a:pt x="4248" y="2863"/>
                      <a:pt x="4240" y="2863"/>
                      <a:pt x="4231" y="2863"/>
                    </a:cubicBezTo>
                    <a:cubicBezTo>
                      <a:pt x="4161" y="2863"/>
                      <a:pt x="4075" y="2888"/>
                      <a:pt x="4075" y="2907"/>
                    </a:cubicBezTo>
                    <a:cubicBezTo>
                      <a:pt x="4075" y="2910"/>
                      <a:pt x="4073" y="2911"/>
                      <a:pt x="4070" y="2911"/>
                    </a:cubicBezTo>
                    <a:cubicBezTo>
                      <a:pt x="4047" y="2911"/>
                      <a:pt x="3953" y="2854"/>
                      <a:pt x="3909" y="2835"/>
                    </a:cubicBezTo>
                    <a:cubicBezTo>
                      <a:pt x="3859" y="2813"/>
                      <a:pt x="3816" y="2734"/>
                      <a:pt x="3801" y="2727"/>
                    </a:cubicBezTo>
                    <a:cubicBezTo>
                      <a:pt x="3794" y="2720"/>
                      <a:pt x="3816" y="2691"/>
                      <a:pt x="3801" y="2676"/>
                    </a:cubicBezTo>
                    <a:cubicBezTo>
                      <a:pt x="3797" y="2667"/>
                      <a:pt x="3754" y="2661"/>
                      <a:pt x="3713" y="2661"/>
                    </a:cubicBezTo>
                    <a:cubicBezTo>
                      <a:pt x="3688" y="2661"/>
                      <a:pt x="3663" y="2664"/>
                      <a:pt x="3650" y="2669"/>
                    </a:cubicBezTo>
                    <a:cubicBezTo>
                      <a:pt x="3614" y="2684"/>
                      <a:pt x="3440" y="2698"/>
                      <a:pt x="3397" y="2720"/>
                    </a:cubicBezTo>
                    <a:cubicBezTo>
                      <a:pt x="3379" y="2727"/>
                      <a:pt x="3359" y="2730"/>
                      <a:pt x="3339" y="2730"/>
                    </a:cubicBezTo>
                    <a:cubicBezTo>
                      <a:pt x="3318" y="2730"/>
                      <a:pt x="3296" y="2727"/>
                      <a:pt x="3275" y="2720"/>
                    </a:cubicBezTo>
                    <a:cubicBezTo>
                      <a:pt x="3253" y="2720"/>
                      <a:pt x="3210" y="2770"/>
                      <a:pt x="3181" y="2784"/>
                    </a:cubicBezTo>
                    <a:cubicBezTo>
                      <a:pt x="3145" y="2835"/>
                      <a:pt x="3123" y="2900"/>
                      <a:pt x="3116" y="2965"/>
                    </a:cubicBezTo>
                    <a:lnTo>
                      <a:pt x="3087" y="3022"/>
                    </a:lnTo>
                    <a:lnTo>
                      <a:pt x="3065" y="3066"/>
                    </a:lnTo>
                    <a:cubicBezTo>
                      <a:pt x="3008" y="3131"/>
                      <a:pt x="2957" y="3203"/>
                      <a:pt x="2921" y="3282"/>
                    </a:cubicBezTo>
                    <a:cubicBezTo>
                      <a:pt x="2900" y="3390"/>
                      <a:pt x="2892" y="3491"/>
                      <a:pt x="2892" y="3599"/>
                    </a:cubicBezTo>
                    <a:cubicBezTo>
                      <a:pt x="2907" y="3686"/>
                      <a:pt x="2936" y="3780"/>
                      <a:pt x="2972" y="3859"/>
                    </a:cubicBezTo>
                    <a:cubicBezTo>
                      <a:pt x="3015" y="3924"/>
                      <a:pt x="3073" y="3975"/>
                      <a:pt x="3130" y="4018"/>
                    </a:cubicBezTo>
                    <a:cubicBezTo>
                      <a:pt x="3195" y="4032"/>
                      <a:pt x="3260" y="4039"/>
                      <a:pt x="3325" y="4039"/>
                    </a:cubicBezTo>
                    <a:cubicBezTo>
                      <a:pt x="3368" y="4032"/>
                      <a:pt x="3404" y="4003"/>
                      <a:pt x="3419" y="3960"/>
                    </a:cubicBezTo>
                    <a:lnTo>
                      <a:pt x="3477" y="3967"/>
                    </a:lnTo>
                    <a:lnTo>
                      <a:pt x="3498" y="3967"/>
                    </a:lnTo>
                    <a:cubicBezTo>
                      <a:pt x="3498" y="3996"/>
                      <a:pt x="3585" y="4025"/>
                      <a:pt x="3606" y="4032"/>
                    </a:cubicBezTo>
                    <a:cubicBezTo>
                      <a:pt x="3621" y="4036"/>
                      <a:pt x="3635" y="4038"/>
                      <a:pt x="3650" y="4038"/>
                    </a:cubicBezTo>
                    <a:cubicBezTo>
                      <a:pt x="3664" y="4038"/>
                      <a:pt x="3678" y="4036"/>
                      <a:pt x="3693" y="4032"/>
                    </a:cubicBezTo>
                    <a:cubicBezTo>
                      <a:pt x="3707" y="4032"/>
                      <a:pt x="3729" y="4176"/>
                      <a:pt x="3715" y="4213"/>
                    </a:cubicBezTo>
                    <a:cubicBezTo>
                      <a:pt x="3722" y="4292"/>
                      <a:pt x="3736" y="4371"/>
                      <a:pt x="3758" y="4451"/>
                    </a:cubicBezTo>
                    <a:cubicBezTo>
                      <a:pt x="3772" y="4494"/>
                      <a:pt x="3823" y="4616"/>
                      <a:pt x="3823" y="4660"/>
                    </a:cubicBezTo>
                    <a:cubicBezTo>
                      <a:pt x="3816" y="4739"/>
                      <a:pt x="3808" y="4818"/>
                      <a:pt x="3787" y="4898"/>
                    </a:cubicBezTo>
                    <a:cubicBezTo>
                      <a:pt x="3808" y="4984"/>
                      <a:pt x="3830" y="5064"/>
                      <a:pt x="3873" y="5143"/>
                    </a:cubicBezTo>
                    <a:cubicBezTo>
                      <a:pt x="3888" y="5201"/>
                      <a:pt x="3902" y="5258"/>
                      <a:pt x="3902" y="5323"/>
                    </a:cubicBezTo>
                    <a:cubicBezTo>
                      <a:pt x="3902" y="5345"/>
                      <a:pt x="3981" y="5496"/>
                      <a:pt x="3996" y="5554"/>
                    </a:cubicBezTo>
                    <a:cubicBezTo>
                      <a:pt x="4005" y="5590"/>
                      <a:pt x="4088" y="5607"/>
                      <a:pt x="4163" y="5607"/>
                    </a:cubicBezTo>
                    <a:cubicBezTo>
                      <a:pt x="4207" y="5607"/>
                      <a:pt x="4248" y="5601"/>
                      <a:pt x="4270" y="5590"/>
                    </a:cubicBezTo>
                    <a:cubicBezTo>
                      <a:pt x="4328" y="5532"/>
                      <a:pt x="4378" y="5468"/>
                      <a:pt x="4436" y="5410"/>
                    </a:cubicBezTo>
                    <a:cubicBezTo>
                      <a:pt x="4457" y="5359"/>
                      <a:pt x="4479" y="5309"/>
                      <a:pt x="4486" y="5258"/>
                    </a:cubicBezTo>
                    <a:cubicBezTo>
                      <a:pt x="4501" y="5237"/>
                      <a:pt x="4522" y="5215"/>
                      <a:pt x="4551" y="5201"/>
                    </a:cubicBezTo>
                    <a:cubicBezTo>
                      <a:pt x="4566" y="5193"/>
                      <a:pt x="4623" y="4984"/>
                      <a:pt x="4667" y="4934"/>
                    </a:cubicBezTo>
                    <a:cubicBezTo>
                      <a:pt x="4724" y="4818"/>
                      <a:pt x="4753" y="4696"/>
                      <a:pt x="4753" y="4573"/>
                    </a:cubicBezTo>
                    <a:cubicBezTo>
                      <a:pt x="4760" y="4487"/>
                      <a:pt x="4768" y="4393"/>
                      <a:pt x="4796" y="4306"/>
                    </a:cubicBezTo>
                    <a:cubicBezTo>
                      <a:pt x="4818" y="4263"/>
                      <a:pt x="4847" y="4220"/>
                      <a:pt x="4883" y="4191"/>
                    </a:cubicBezTo>
                    <a:cubicBezTo>
                      <a:pt x="4941" y="4112"/>
                      <a:pt x="4991" y="4032"/>
                      <a:pt x="5042" y="3953"/>
                    </a:cubicBezTo>
                    <a:cubicBezTo>
                      <a:pt x="5078" y="3888"/>
                      <a:pt x="5099" y="3816"/>
                      <a:pt x="5107" y="3737"/>
                    </a:cubicBezTo>
                    <a:cubicBezTo>
                      <a:pt x="5101" y="3714"/>
                      <a:pt x="5051" y="3696"/>
                      <a:pt x="5023" y="3696"/>
                    </a:cubicBezTo>
                    <a:cubicBezTo>
                      <a:pt x="5015" y="3696"/>
                      <a:pt x="5009" y="3697"/>
                      <a:pt x="5006" y="3700"/>
                    </a:cubicBezTo>
                    <a:cubicBezTo>
                      <a:pt x="4977" y="3722"/>
                      <a:pt x="4933" y="3729"/>
                      <a:pt x="4897" y="3729"/>
                    </a:cubicBezTo>
                    <a:cubicBezTo>
                      <a:pt x="4876" y="3729"/>
                      <a:pt x="4825" y="3607"/>
                      <a:pt x="4789" y="3578"/>
                    </a:cubicBezTo>
                    <a:cubicBezTo>
                      <a:pt x="4760" y="3556"/>
                      <a:pt x="4731" y="3419"/>
                      <a:pt x="4710" y="3390"/>
                    </a:cubicBezTo>
                    <a:cubicBezTo>
                      <a:pt x="4681" y="3354"/>
                      <a:pt x="4652" y="3311"/>
                      <a:pt x="4623" y="3282"/>
                    </a:cubicBezTo>
                    <a:cubicBezTo>
                      <a:pt x="4602" y="3261"/>
                      <a:pt x="4602" y="3188"/>
                      <a:pt x="4594" y="3167"/>
                    </a:cubicBezTo>
                    <a:cubicBezTo>
                      <a:pt x="4594" y="3164"/>
                      <a:pt x="4596" y="3163"/>
                      <a:pt x="4598" y="3163"/>
                    </a:cubicBezTo>
                    <a:cubicBezTo>
                      <a:pt x="4607" y="3163"/>
                      <a:pt x="4632" y="3186"/>
                      <a:pt x="4638" y="3210"/>
                    </a:cubicBezTo>
                    <a:cubicBezTo>
                      <a:pt x="4667" y="3282"/>
                      <a:pt x="4710" y="3340"/>
                      <a:pt x="4753" y="3405"/>
                    </a:cubicBezTo>
                    <a:cubicBezTo>
                      <a:pt x="4775" y="3441"/>
                      <a:pt x="4847" y="3571"/>
                      <a:pt x="4861" y="3614"/>
                    </a:cubicBezTo>
                    <a:cubicBezTo>
                      <a:pt x="4870" y="3629"/>
                      <a:pt x="4900" y="3634"/>
                      <a:pt x="4936" y="3634"/>
                    </a:cubicBezTo>
                    <a:cubicBezTo>
                      <a:pt x="4989" y="3634"/>
                      <a:pt x="5055" y="3623"/>
                      <a:pt x="5085" y="3614"/>
                    </a:cubicBezTo>
                    <a:cubicBezTo>
                      <a:pt x="5128" y="3592"/>
                      <a:pt x="5164" y="3571"/>
                      <a:pt x="5200" y="3535"/>
                    </a:cubicBezTo>
                    <a:cubicBezTo>
                      <a:pt x="5200" y="3520"/>
                      <a:pt x="5280" y="3484"/>
                      <a:pt x="5301" y="3470"/>
                    </a:cubicBezTo>
                    <a:cubicBezTo>
                      <a:pt x="5323" y="3448"/>
                      <a:pt x="5345" y="3354"/>
                      <a:pt x="5359" y="3340"/>
                    </a:cubicBezTo>
                    <a:cubicBezTo>
                      <a:pt x="5373" y="3325"/>
                      <a:pt x="5345" y="3239"/>
                      <a:pt x="5330" y="3210"/>
                    </a:cubicBezTo>
                    <a:cubicBezTo>
                      <a:pt x="5301" y="3188"/>
                      <a:pt x="5258" y="3174"/>
                      <a:pt x="5215" y="3174"/>
                    </a:cubicBezTo>
                    <a:cubicBezTo>
                      <a:pt x="5213" y="3175"/>
                      <a:pt x="5212" y="3176"/>
                      <a:pt x="5210" y="3176"/>
                    </a:cubicBezTo>
                    <a:cubicBezTo>
                      <a:pt x="5194" y="3176"/>
                      <a:pt x="5164" y="3114"/>
                      <a:pt x="5157" y="3095"/>
                    </a:cubicBezTo>
                    <a:cubicBezTo>
                      <a:pt x="5143" y="3066"/>
                      <a:pt x="5085" y="3037"/>
                      <a:pt x="5078" y="3015"/>
                    </a:cubicBezTo>
                    <a:cubicBezTo>
                      <a:pt x="5070" y="3001"/>
                      <a:pt x="5092" y="2972"/>
                      <a:pt x="5099" y="2965"/>
                    </a:cubicBezTo>
                    <a:cubicBezTo>
                      <a:pt x="5157" y="2994"/>
                      <a:pt x="5208" y="3030"/>
                      <a:pt x="5251" y="3080"/>
                    </a:cubicBezTo>
                    <a:cubicBezTo>
                      <a:pt x="5287" y="3116"/>
                      <a:pt x="5308" y="3160"/>
                      <a:pt x="5330" y="3203"/>
                    </a:cubicBezTo>
                    <a:cubicBezTo>
                      <a:pt x="5348" y="3210"/>
                      <a:pt x="5368" y="3214"/>
                      <a:pt x="5388" y="3214"/>
                    </a:cubicBezTo>
                    <a:cubicBezTo>
                      <a:pt x="5408" y="3214"/>
                      <a:pt x="5427" y="3210"/>
                      <a:pt x="5446" y="3203"/>
                    </a:cubicBezTo>
                    <a:cubicBezTo>
                      <a:pt x="5452" y="3196"/>
                      <a:pt x="5460" y="3193"/>
                      <a:pt x="5468" y="3193"/>
                    </a:cubicBezTo>
                    <a:cubicBezTo>
                      <a:pt x="5478" y="3193"/>
                      <a:pt x="5488" y="3198"/>
                      <a:pt x="5496" y="3210"/>
                    </a:cubicBezTo>
                    <a:lnTo>
                      <a:pt x="5525" y="3203"/>
                    </a:lnTo>
                    <a:lnTo>
                      <a:pt x="5619" y="3188"/>
                    </a:lnTo>
                    <a:cubicBezTo>
                      <a:pt x="5647" y="3217"/>
                      <a:pt x="5669" y="3253"/>
                      <a:pt x="5676" y="3289"/>
                    </a:cubicBezTo>
                    <a:cubicBezTo>
                      <a:pt x="5684" y="3318"/>
                      <a:pt x="5698" y="3340"/>
                      <a:pt x="5727" y="3347"/>
                    </a:cubicBezTo>
                    <a:cubicBezTo>
                      <a:pt x="5741" y="3347"/>
                      <a:pt x="5756" y="3412"/>
                      <a:pt x="5763" y="3434"/>
                    </a:cubicBezTo>
                    <a:cubicBezTo>
                      <a:pt x="5763" y="3448"/>
                      <a:pt x="5821" y="3542"/>
                      <a:pt x="5835" y="3578"/>
                    </a:cubicBezTo>
                    <a:cubicBezTo>
                      <a:pt x="5849" y="3628"/>
                      <a:pt x="5878" y="3679"/>
                      <a:pt x="5907" y="3722"/>
                    </a:cubicBezTo>
                    <a:cubicBezTo>
                      <a:pt x="5914" y="3751"/>
                      <a:pt x="5922" y="3787"/>
                      <a:pt x="5922" y="3816"/>
                    </a:cubicBezTo>
                    <a:cubicBezTo>
                      <a:pt x="5929" y="3845"/>
                      <a:pt x="5958" y="3859"/>
                      <a:pt x="5979" y="3866"/>
                    </a:cubicBezTo>
                    <a:cubicBezTo>
                      <a:pt x="6001" y="3866"/>
                      <a:pt x="6051" y="3722"/>
                      <a:pt x="6059" y="3672"/>
                    </a:cubicBezTo>
                    <a:cubicBezTo>
                      <a:pt x="6066" y="3636"/>
                      <a:pt x="6087" y="3607"/>
                      <a:pt x="6116" y="3585"/>
                    </a:cubicBezTo>
                    <a:cubicBezTo>
                      <a:pt x="6123" y="3585"/>
                      <a:pt x="6131" y="3556"/>
                      <a:pt x="6131" y="3542"/>
                    </a:cubicBezTo>
                    <a:cubicBezTo>
                      <a:pt x="6131" y="3535"/>
                      <a:pt x="6188" y="3535"/>
                      <a:pt x="6196" y="3520"/>
                    </a:cubicBezTo>
                    <a:cubicBezTo>
                      <a:pt x="6196" y="3506"/>
                      <a:pt x="6217" y="3412"/>
                      <a:pt x="6232" y="3398"/>
                    </a:cubicBezTo>
                    <a:cubicBezTo>
                      <a:pt x="6268" y="3376"/>
                      <a:pt x="6311" y="3347"/>
                      <a:pt x="6347" y="3333"/>
                    </a:cubicBezTo>
                    <a:cubicBezTo>
                      <a:pt x="6350" y="3331"/>
                      <a:pt x="6354" y="3330"/>
                      <a:pt x="6358" y="3330"/>
                    </a:cubicBezTo>
                    <a:cubicBezTo>
                      <a:pt x="6389" y="3330"/>
                      <a:pt x="6442" y="3379"/>
                      <a:pt x="6455" y="3405"/>
                    </a:cubicBezTo>
                    <a:cubicBezTo>
                      <a:pt x="6470" y="3434"/>
                      <a:pt x="6477" y="3470"/>
                      <a:pt x="6477" y="3506"/>
                    </a:cubicBezTo>
                    <a:cubicBezTo>
                      <a:pt x="6470" y="3513"/>
                      <a:pt x="6506" y="3571"/>
                      <a:pt x="6542" y="3571"/>
                    </a:cubicBezTo>
                    <a:cubicBezTo>
                      <a:pt x="6578" y="3571"/>
                      <a:pt x="6585" y="3614"/>
                      <a:pt x="6585" y="3628"/>
                    </a:cubicBezTo>
                    <a:cubicBezTo>
                      <a:pt x="6592" y="3643"/>
                      <a:pt x="6636" y="3686"/>
                      <a:pt x="6643" y="3708"/>
                    </a:cubicBezTo>
                    <a:cubicBezTo>
                      <a:pt x="6650" y="3737"/>
                      <a:pt x="6650" y="3773"/>
                      <a:pt x="6643" y="3801"/>
                    </a:cubicBezTo>
                    <a:cubicBezTo>
                      <a:pt x="6636" y="3838"/>
                      <a:pt x="6636" y="3874"/>
                      <a:pt x="6643" y="3902"/>
                    </a:cubicBezTo>
                    <a:cubicBezTo>
                      <a:pt x="6686" y="3967"/>
                      <a:pt x="6737" y="4018"/>
                      <a:pt x="6794" y="4061"/>
                    </a:cubicBezTo>
                    <a:cubicBezTo>
                      <a:pt x="6800" y="4066"/>
                      <a:pt x="6805" y="4069"/>
                      <a:pt x="6809" y="4069"/>
                    </a:cubicBezTo>
                    <a:cubicBezTo>
                      <a:pt x="6836" y="4069"/>
                      <a:pt x="6849" y="3992"/>
                      <a:pt x="6830" y="3967"/>
                    </a:cubicBezTo>
                    <a:cubicBezTo>
                      <a:pt x="6809" y="3938"/>
                      <a:pt x="6744" y="3866"/>
                      <a:pt x="6729" y="3845"/>
                    </a:cubicBezTo>
                    <a:cubicBezTo>
                      <a:pt x="6708" y="3809"/>
                      <a:pt x="6708" y="3758"/>
                      <a:pt x="6715" y="3715"/>
                    </a:cubicBezTo>
                    <a:cubicBezTo>
                      <a:pt x="6716" y="3710"/>
                      <a:pt x="6720" y="3708"/>
                      <a:pt x="6725" y="3708"/>
                    </a:cubicBezTo>
                    <a:cubicBezTo>
                      <a:pt x="6743" y="3708"/>
                      <a:pt x="6777" y="3733"/>
                      <a:pt x="6794" y="3744"/>
                    </a:cubicBezTo>
                    <a:cubicBezTo>
                      <a:pt x="6816" y="3765"/>
                      <a:pt x="6838" y="3787"/>
                      <a:pt x="6852" y="3816"/>
                    </a:cubicBezTo>
                    <a:cubicBezTo>
                      <a:pt x="6852" y="3817"/>
                      <a:pt x="6853" y="3818"/>
                      <a:pt x="6854" y="3818"/>
                    </a:cubicBezTo>
                    <a:cubicBezTo>
                      <a:pt x="6873" y="3818"/>
                      <a:pt x="6990" y="3744"/>
                      <a:pt x="6996" y="3664"/>
                    </a:cubicBezTo>
                    <a:cubicBezTo>
                      <a:pt x="7003" y="3592"/>
                      <a:pt x="7025" y="3527"/>
                      <a:pt x="7047" y="3462"/>
                    </a:cubicBezTo>
                    <a:cubicBezTo>
                      <a:pt x="7054" y="3441"/>
                      <a:pt x="7039" y="3405"/>
                      <a:pt x="7025" y="3405"/>
                    </a:cubicBezTo>
                    <a:cubicBezTo>
                      <a:pt x="7011" y="3405"/>
                      <a:pt x="7047" y="3340"/>
                      <a:pt x="7083" y="3340"/>
                    </a:cubicBezTo>
                    <a:cubicBezTo>
                      <a:pt x="7084" y="3340"/>
                      <a:pt x="7086" y="3340"/>
                      <a:pt x="7087" y="3340"/>
                    </a:cubicBezTo>
                    <a:cubicBezTo>
                      <a:pt x="7132" y="3340"/>
                      <a:pt x="7220" y="3237"/>
                      <a:pt x="7241" y="3196"/>
                    </a:cubicBezTo>
                    <a:cubicBezTo>
                      <a:pt x="7256" y="3167"/>
                      <a:pt x="7285" y="3138"/>
                      <a:pt x="7314" y="3116"/>
                    </a:cubicBezTo>
                    <a:cubicBezTo>
                      <a:pt x="7335" y="3073"/>
                      <a:pt x="7342" y="3022"/>
                      <a:pt x="7357" y="2972"/>
                    </a:cubicBezTo>
                    <a:cubicBezTo>
                      <a:pt x="7350" y="2929"/>
                      <a:pt x="7342" y="2885"/>
                      <a:pt x="7328" y="2849"/>
                    </a:cubicBezTo>
                    <a:cubicBezTo>
                      <a:pt x="7314" y="2813"/>
                      <a:pt x="7299" y="2784"/>
                      <a:pt x="7285" y="2763"/>
                    </a:cubicBezTo>
                    <a:cubicBezTo>
                      <a:pt x="7270" y="2734"/>
                      <a:pt x="7270" y="2705"/>
                      <a:pt x="7270" y="2676"/>
                    </a:cubicBezTo>
                    <a:cubicBezTo>
                      <a:pt x="7277" y="2669"/>
                      <a:pt x="7314" y="2655"/>
                      <a:pt x="7314" y="2647"/>
                    </a:cubicBezTo>
                    <a:cubicBezTo>
                      <a:pt x="7321" y="2640"/>
                      <a:pt x="7357" y="2597"/>
                      <a:pt x="7357" y="2575"/>
                    </a:cubicBezTo>
                    <a:cubicBezTo>
                      <a:pt x="7357" y="2571"/>
                      <a:pt x="7358" y="2569"/>
                      <a:pt x="7359" y="2569"/>
                    </a:cubicBezTo>
                    <a:cubicBezTo>
                      <a:pt x="7365" y="2569"/>
                      <a:pt x="7383" y="2601"/>
                      <a:pt x="7400" y="2619"/>
                    </a:cubicBezTo>
                    <a:cubicBezTo>
                      <a:pt x="7422" y="2633"/>
                      <a:pt x="7436" y="2734"/>
                      <a:pt x="7465" y="2741"/>
                    </a:cubicBezTo>
                    <a:cubicBezTo>
                      <a:pt x="7466" y="2742"/>
                      <a:pt x="7468" y="2742"/>
                      <a:pt x="7469" y="2742"/>
                    </a:cubicBezTo>
                    <a:cubicBezTo>
                      <a:pt x="7497" y="2742"/>
                      <a:pt x="7580" y="2629"/>
                      <a:pt x="7566" y="2561"/>
                    </a:cubicBezTo>
                    <a:cubicBezTo>
                      <a:pt x="7559" y="2496"/>
                      <a:pt x="7573" y="2431"/>
                      <a:pt x="7616" y="2381"/>
                    </a:cubicBezTo>
                    <a:cubicBezTo>
                      <a:pt x="7653" y="2352"/>
                      <a:pt x="7681" y="2316"/>
                      <a:pt x="7703" y="2272"/>
                    </a:cubicBezTo>
                    <a:cubicBezTo>
                      <a:pt x="7501" y="1688"/>
                      <a:pt x="7169" y="1162"/>
                      <a:pt x="6722" y="729"/>
                    </a:cubicBezTo>
                    <a:lnTo>
                      <a:pt x="6708" y="729"/>
                    </a:lnTo>
                    <a:lnTo>
                      <a:pt x="6679" y="722"/>
                    </a:lnTo>
                    <a:cubicBezTo>
                      <a:pt x="6621" y="707"/>
                      <a:pt x="6585" y="650"/>
                      <a:pt x="6592" y="628"/>
                    </a:cubicBezTo>
                    <a:cubicBezTo>
                      <a:pt x="6600" y="621"/>
                      <a:pt x="6600" y="614"/>
                      <a:pt x="6592" y="606"/>
                    </a:cubicBezTo>
                    <a:cubicBezTo>
                      <a:pt x="6563" y="577"/>
                      <a:pt x="6527" y="549"/>
                      <a:pt x="6499" y="520"/>
                    </a:cubicBezTo>
                    <a:lnTo>
                      <a:pt x="6434" y="520"/>
                    </a:lnTo>
                    <a:cubicBezTo>
                      <a:pt x="6390" y="513"/>
                      <a:pt x="6347" y="498"/>
                      <a:pt x="6311" y="477"/>
                    </a:cubicBezTo>
                    <a:cubicBezTo>
                      <a:pt x="6309" y="476"/>
                      <a:pt x="6307" y="475"/>
                      <a:pt x="6304" y="475"/>
                    </a:cubicBezTo>
                    <a:close/>
                    <a:moveTo>
                      <a:pt x="7761" y="4631"/>
                    </a:moveTo>
                    <a:cubicBezTo>
                      <a:pt x="7703" y="4631"/>
                      <a:pt x="7638" y="4660"/>
                      <a:pt x="7638" y="4681"/>
                    </a:cubicBezTo>
                    <a:cubicBezTo>
                      <a:pt x="7638" y="4696"/>
                      <a:pt x="7566" y="4732"/>
                      <a:pt x="7537" y="4739"/>
                    </a:cubicBezTo>
                    <a:cubicBezTo>
                      <a:pt x="7508" y="4768"/>
                      <a:pt x="7479" y="4804"/>
                      <a:pt x="7458" y="4847"/>
                    </a:cubicBezTo>
                    <a:cubicBezTo>
                      <a:pt x="7451" y="4869"/>
                      <a:pt x="7393" y="4862"/>
                      <a:pt x="7371" y="4876"/>
                    </a:cubicBezTo>
                    <a:cubicBezTo>
                      <a:pt x="7350" y="4883"/>
                      <a:pt x="7306" y="4919"/>
                      <a:pt x="7306" y="4941"/>
                    </a:cubicBezTo>
                    <a:cubicBezTo>
                      <a:pt x="7306" y="4951"/>
                      <a:pt x="7303" y="4956"/>
                      <a:pt x="7298" y="4956"/>
                    </a:cubicBezTo>
                    <a:cubicBezTo>
                      <a:pt x="7293" y="4956"/>
                      <a:pt x="7285" y="4949"/>
                      <a:pt x="7277" y="4934"/>
                    </a:cubicBezTo>
                    <a:lnTo>
                      <a:pt x="7249" y="4963"/>
                    </a:lnTo>
                    <a:lnTo>
                      <a:pt x="7213" y="5006"/>
                    </a:lnTo>
                    <a:cubicBezTo>
                      <a:pt x="7191" y="5056"/>
                      <a:pt x="7155" y="5107"/>
                      <a:pt x="7104" y="5150"/>
                    </a:cubicBezTo>
                    <a:cubicBezTo>
                      <a:pt x="7083" y="5150"/>
                      <a:pt x="7083" y="5258"/>
                      <a:pt x="7083" y="5302"/>
                    </a:cubicBezTo>
                    <a:cubicBezTo>
                      <a:pt x="7083" y="5345"/>
                      <a:pt x="7090" y="5388"/>
                      <a:pt x="7119" y="5424"/>
                    </a:cubicBezTo>
                    <a:lnTo>
                      <a:pt x="7119" y="5460"/>
                    </a:lnTo>
                    <a:lnTo>
                      <a:pt x="7126" y="5525"/>
                    </a:lnTo>
                    <a:cubicBezTo>
                      <a:pt x="7119" y="5568"/>
                      <a:pt x="7133" y="5605"/>
                      <a:pt x="7169" y="5633"/>
                    </a:cubicBezTo>
                    <a:cubicBezTo>
                      <a:pt x="7213" y="5633"/>
                      <a:pt x="7263" y="5626"/>
                      <a:pt x="7314" y="5605"/>
                    </a:cubicBezTo>
                    <a:cubicBezTo>
                      <a:pt x="7328" y="5605"/>
                      <a:pt x="7350" y="5597"/>
                      <a:pt x="7364" y="5583"/>
                    </a:cubicBezTo>
                    <a:cubicBezTo>
                      <a:pt x="7544" y="5287"/>
                      <a:pt x="7689" y="4970"/>
                      <a:pt x="7782" y="4638"/>
                    </a:cubicBezTo>
                    <a:lnTo>
                      <a:pt x="7761" y="4631"/>
                    </a:lnTo>
                    <a:close/>
                    <a:moveTo>
                      <a:pt x="1953" y="6300"/>
                    </a:moveTo>
                    <a:cubicBezTo>
                      <a:pt x="1938" y="6300"/>
                      <a:pt x="1922" y="6314"/>
                      <a:pt x="1926" y="6340"/>
                    </a:cubicBezTo>
                    <a:lnTo>
                      <a:pt x="1976" y="6340"/>
                    </a:lnTo>
                    <a:cubicBezTo>
                      <a:pt x="1980" y="6312"/>
                      <a:pt x="1966" y="6300"/>
                      <a:pt x="1953" y="6300"/>
                    </a:cubicBezTo>
                    <a:close/>
                    <a:moveTo>
                      <a:pt x="1281" y="692"/>
                    </a:moveTo>
                    <a:cubicBezTo>
                      <a:pt x="1257" y="692"/>
                      <a:pt x="1183" y="782"/>
                      <a:pt x="1183" y="837"/>
                    </a:cubicBezTo>
                    <a:cubicBezTo>
                      <a:pt x="1176" y="888"/>
                      <a:pt x="1197" y="938"/>
                      <a:pt x="1226" y="974"/>
                    </a:cubicBezTo>
                    <a:cubicBezTo>
                      <a:pt x="1241" y="974"/>
                      <a:pt x="1226" y="1032"/>
                      <a:pt x="1212" y="1046"/>
                    </a:cubicBezTo>
                    <a:cubicBezTo>
                      <a:pt x="1208" y="1049"/>
                      <a:pt x="1203" y="1050"/>
                      <a:pt x="1199" y="1050"/>
                    </a:cubicBezTo>
                    <a:cubicBezTo>
                      <a:pt x="1181" y="1050"/>
                      <a:pt x="1163" y="1029"/>
                      <a:pt x="1169" y="1017"/>
                    </a:cubicBezTo>
                    <a:cubicBezTo>
                      <a:pt x="1183" y="1003"/>
                      <a:pt x="1133" y="931"/>
                      <a:pt x="1118" y="909"/>
                    </a:cubicBezTo>
                    <a:cubicBezTo>
                      <a:pt x="1089" y="880"/>
                      <a:pt x="1060" y="866"/>
                      <a:pt x="1024" y="859"/>
                    </a:cubicBezTo>
                    <a:cubicBezTo>
                      <a:pt x="1010" y="873"/>
                      <a:pt x="988" y="895"/>
                      <a:pt x="974" y="916"/>
                    </a:cubicBezTo>
                    <a:cubicBezTo>
                      <a:pt x="981" y="938"/>
                      <a:pt x="988" y="967"/>
                      <a:pt x="981" y="996"/>
                    </a:cubicBezTo>
                    <a:cubicBezTo>
                      <a:pt x="972" y="1018"/>
                      <a:pt x="957" y="1030"/>
                      <a:pt x="946" y="1030"/>
                    </a:cubicBezTo>
                    <a:cubicBezTo>
                      <a:pt x="939" y="1030"/>
                      <a:pt x="933" y="1026"/>
                      <a:pt x="931" y="1017"/>
                    </a:cubicBezTo>
                    <a:cubicBezTo>
                      <a:pt x="931" y="1003"/>
                      <a:pt x="916" y="1003"/>
                      <a:pt x="894" y="1003"/>
                    </a:cubicBezTo>
                    <a:cubicBezTo>
                      <a:pt x="404" y="1594"/>
                      <a:pt x="94" y="2316"/>
                      <a:pt x="0" y="3080"/>
                    </a:cubicBezTo>
                    <a:cubicBezTo>
                      <a:pt x="22" y="3095"/>
                      <a:pt x="36" y="3123"/>
                      <a:pt x="51" y="3145"/>
                    </a:cubicBezTo>
                    <a:cubicBezTo>
                      <a:pt x="58" y="3181"/>
                      <a:pt x="123" y="3203"/>
                      <a:pt x="130" y="3210"/>
                    </a:cubicBezTo>
                    <a:cubicBezTo>
                      <a:pt x="131" y="3210"/>
                      <a:pt x="131" y="3211"/>
                      <a:pt x="132" y="3211"/>
                    </a:cubicBezTo>
                    <a:cubicBezTo>
                      <a:pt x="144" y="3211"/>
                      <a:pt x="144" y="3144"/>
                      <a:pt x="137" y="3123"/>
                    </a:cubicBezTo>
                    <a:cubicBezTo>
                      <a:pt x="132" y="3104"/>
                      <a:pt x="140" y="3095"/>
                      <a:pt x="146" y="3095"/>
                    </a:cubicBezTo>
                    <a:cubicBezTo>
                      <a:pt x="149" y="3095"/>
                      <a:pt x="152" y="3097"/>
                      <a:pt x="152" y="3102"/>
                    </a:cubicBezTo>
                    <a:cubicBezTo>
                      <a:pt x="173" y="3138"/>
                      <a:pt x="202" y="3174"/>
                      <a:pt x="231" y="3203"/>
                    </a:cubicBezTo>
                    <a:cubicBezTo>
                      <a:pt x="245" y="3232"/>
                      <a:pt x="267" y="3383"/>
                      <a:pt x="289" y="3412"/>
                    </a:cubicBezTo>
                    <a:cubicBezTo>
                      <a:pt x="361" y="3470"/>
                      <a:pt x="447" y="3506"/>
                      <a:pt x="534" y="3527"/>
                    </a:cubicBezTo>
                    <a:cubicBezTo>
                      <a:pt x="592" y="3542"/>
                      <a:pt x="635" y="3571"/>
                      <a:pt x="671" y="3614"/>
                    </a:cubicBezTo>
                    <a:cubicBezTo>
                      <a:pt x="685" y="3636"/>
                      <a:pt x="757" y="3643"/>
                      <a:pt x="779" y="3650"/>
                    </a:cubicBezTo>
                    <a:cubicBezTo>
                      <a:pt x="794" y="3657"/>
                      <a:pt x="830" y="3708"/>
                      <a:pt x="844" y="3722"/>
                    </a:cubicBezTo>
                    <a:cubicBezTo>
                      <a:pt x="858" y="3729"/>
                      <a:pt x="873" y="3751"/>
                      <a:pt x="873" y="3765"/>
                    </a:cubicBezTo>
                    <a:cubicBezTo>
                      <a:pt x="873" y="3780"/>
                      <a:pt x="974" y="3816"/>
                      <a:pt x="995" y="3838"/>
                    </a:cubicBezTo>
                    <a:cubicBezTo>
                      <a:pt x="1008" y="3850"/>
                      <a:pt x="1023" y="3858"/>
                      <a:pt x="1038" y="3858"/>
                    </a:cubicBezTo>
                    <a:cubicBezTo>
                      <a:pt x="1048" y="3858"/>
                      <a:pt x="1059" y="3854"/>
                      <a:pt x="1068" y="3845"/>
                    </a:cubicBezTo>
                    <a:cubicBezTo>
                      <a:pt x="1068" y="3844"/>
                      <a:pt x="1068" y="3844"/>
                      <a:pt x="1069" y="3844"/>
                    </a:cubicBezTo>
                    <a:cubicBezTo>
                      <a:pt x="1077" y="3844"/>
                      <a:pt x="1097" y="3904"/>
                      <a:pt x="1104" y="3924"/>
                    </a:cubicBezTo>
                    <a:cubicBezTo>
                      <a:pt x="1118" y="3953"/>
                      <a:pt x="1118" y="3982"/>
                      <a:pt x="1111" y="4003"/>
                    </a:cubicBezTo>
                    <a:cubicBezTo>
                      <a:pt x="1096" y="4054"/>
                      <a:pt x="1089" y="4090"/>
                      <a:pt x="1075" y="4133"/>
                    </a:cubicBezTo>
                    <a:cubicBezTo>
                      <a:pt x="1046" y="4198"/>
                      <a:pt x="1032" y="4263"/>
                      <a:pt x="1024" y="4328"/>
                    </a:cubicBezTo>
                    <a:cubicBezTo>
                      <a:pt x="1046" y="4364"/>
                      <a:pt x="1068" y="4400"/>
                      <a:pt x="1104" y="4422"/>
                    </a:cubicBezTo>
                    <a:cubicBezTo>
                      <a:pt x="1118" y="4429"/>
                      <a:pt x="1118" y="4458"/>
                      <a:pt x="1104" y="4465"/>
                    </a:cubicBezTo>
                    <a:cubicBezTo>
                      <a:pt x="1082" y="4465"/>
                      <a:pt x="1089" y="4609"/>
                      <a:pt x="1133" y="4624"/>
                    </a:cubicBezTo>
                    <a:cubicBezTo>
                      <a:pt x="1169" y="4653"/>
                      <a:pt x="1190" y="4689"/>
                      <a:pt x="1190" y="4739"/>
                    </a:cubicBezTo>
                    <a:cubicBezTo>
                      <a:pt x="1183" y="4746"/>
                      <a:pt x="1255" y="4818"/>
                      <a:pt x="1284" y="4847"/>
                    </a:cubicBezTo>
                    <a:cubicBezTo>
                      <a:pt x="1320" y="4898"/>
                      <a:pt x="1356" y="4963"/>
                      <a:pt x="1378" y="5028"/>
                    </a:cubicBezTo>
                    <a:cubicBezTo>
                      <a:pt x="1385" y="5064"/>
                      <a:pt x="1385" y="5107"/>
                      <a:pt x="1378" y="5143"/>
                    </a:cubicBezTo>
                    <a:cubicBezTo>
                      <a:pt x="1378" y="5157"/>
                      <a:pt x="1392" y="5193"/>
                      <a:pt x="1399" y="5208"/>
                    </a:cubicBezTo>
                    <a:cubicBezTo>
                      <a:pt x="1385" y="5266"/>
                      <a:pt x="1378" y="5323"/>
                      <a:pt x="1385" y="5388"/>
                    </a:cubicBezTo>
                    <a:cubicBezTo>
                      <a:pt x="1392" y="5431"/>
                      <a:pt x="1327" y="5583"/>
                      <a:pt x="1327" y="5655"/>
                    </a:cubicBezTo>
                    <a:cubicBezTo>
                      <a:pt x="1327" y="5731"/>
                      <a:pt x="1361" y="5821"/>
                      <a:pt x="1376" y="5821"/>
                    </a:cubicBezTo>
                    <a:cubicBezTo>
                      <a:pt x="1377" y="5821"/>
                      <a:pt x="1377" y="5821"/>
                      <a:pt x="1378" y="5821"/>
                    </a:cubicBezTo>
                    <a:cubicBezTo>
                      <a:pt x="1378" y="5821"/>
                      <a:pt x="1378" y="5820"/>
                      <a:pt x="1379" y="5820"/>
                    </a:cubicBezTo>
                    <a:cubicBezTo>
                      <a:pt x="1386" y="5820"/>
                      <a:pt x="1391" y="5886"/>
                      <a:pt x="1378" y="5893"/>
                    </a:cubicBezTo>
                    <a:cubicBezTo>
                      <a:pt x="1356" y="5900"/>
                      <a:pt x="1327" y="5958"/>
                      <a:pt x="1342" y="5965"/>
                    </a:cubicBezTo>
                    <a:cubicBezTo>
                      <a:pt x="1349" y="5965"/>
                      <a:pt x="1342" y="6023"/>
                      <a:pt x="1342" y="6045"/>
                    </a:cubicBezTo>
                    <a:cubicBezTo>
                      <a:pt x="1342" y="6066"/>
                      <a:pt x="1363" y="6218"/>
                      <a:pt x="1363" y="6261"/>
                    </a:cubicBezTo>
                    <a:cubicBezTo>
                      <a:pt x="1385" y="6311"/>
                      <a:pt x="1407" y="6369"/>
                      <a:pt x="1435" y="6420"/>
                    </a:cubicBezTo>
                    <a:cubicBezTo>
                      <a:pt x="1450" y="6448"/>
                      <a:pt x="1457" y="6506"/>
                      <a:pt x="1464" y="6521"/>
                    </a:cubicBezTo>
                    <a:cubicBezTo>
                      <a:pt x="1464" y="6528"/>
                      <a:pt x="1471" y="6528"/>
                      <a:pt x="1471" y="6535"/>
                    </a:cubicBezTo>
                    <a:cubicBezTo>
                      <a:pt x="1493" y="6542"/>
                      <a:pt x="1515" y="6549"/>
                      <a:pt x="1529" y="6564"/>
                    </a:cubicBezTo>
                    <a:cubicBezTo>
                      <a:pt x="1551" y="6567"/>
                      <a:pt x="1572" y="6569"/>
                      <a:pt x="1594" y="6569"/>
                    </a:cubicBezTo>
                    <a:cubicBezTo>
                      <a:pt x="1616" y="6569"/>
                      <a:pt x="1637" y="6567"/>
                      <a:pt x="1659" y="6564"/>
                    </a:cubicBezTo>
                    <a:cubicBezTo>
                      <a:pt x="1681" y="6557"/>
                      <a:pt x="1659" y="6528"/>
                      <a:pt x="1645" y="6521"/>
                    </a:cubicBezTo>
                    <a:cubicBezTo>
                      <a:pt x="1637" y="6506"/>
                      <a:pt x="1623" y="6434"/>
                      <a:pt x="1609" y="6427"/>
                    </a:cubicBezTo>
                    <a:cubicBezTo>
                      <a:pt x="1594" y="6391"/>
                      <a:pt x="1587" y="6355"/>
                      <a:pt x="1601" y="6319"/>
                    </a:cubicBezTo>
                    <a:cubicBezTo>
                      <a:pt x="1616" y="6297"/>
                      <a:pt x="1666" y="6268"/>
                      <a:pt x="1666" y="6254"/>
                    </a:cubicBezTo>
                    <a:cubicBezTo>
                      <a:pt x="1673" y="6232"/>
                      <a:pt x="1673" y="6160"/>
                      <a:pt x="1659" y="6153"/>
                    </a:cubicBezTo>
                    <a:cubicBezTo>
                      <a:pt x="1652" y="6138"/>
                      <a:pt x="1659" y="6052"/>
                      <a:pt x="1659" y="6001"/>
                    </a:cubicBezTo>
                    <a:cubicBezTo>
                      <a:pt x="1652" y="5958"/>
                      <a:pt x="1731" y="5915"/>
                      <a:pt x="1738" y="5886"/>
                    </a:cubicBezTo>
                    <a:cubicBezTo>
                      <a:pt x="1746" y="5850"/>
                      <a:pt x="1839" y="5807"/>
                      <a:pt x="1861" y="5792"/>
                    </a:cubicBezTo>
                    <a:cubicBezTo>
                      <a:pt x="1890" y="5749"/>
                      <a:pt x="1897" y="5698"/>
                      <a:pt x="1890" y="5648"/>
                    </a:cubicBezTo>
                    <a:cubicBezTo>
                      <a:pt x="1883" y="5626"/>
                      <a:pt x="1926" y="5612"/>
                      <a:pt x="1948" y="5612"/>
                    </a:cubicBezTo>
                    <a:cubicBezTo>
                      <a:pt x="1962" y="5605"/>
                      <a:pt x="1984" y="5605"/>
                      <a:pt x="1998" y="5597"/>
                    </a:cubicBezTo>
                    <a:cubicBezTo>
                      <a:pt x="2005" y="5597"/>
                      <a:pt x="2034" y="5554"/>
                      <a:pt x="2041" y="5540"/>
                    </a:cubicBezTo>
                    <a:cubicBezTo>
                      <a:pt x="2056" y="5532"/>
                      <a:pt x="2085" y="5424"/>
                      <a:pt x="2106" y="5403"/>
                    </a:cubicBezTo>
                    <a:cubicBezTo>
                      <a:pt x="2128" y="5374"/>
                      <a:pt x="2149" y="5338"/>
                      <a:pt x="2149" y="5302"/>
                    </a:cubicBezTo>
                    <a:cubicBezTo>
                      <a:pt x="2164" y="5273"/>
                      <a:pt x="2178" y="5237"/>
                      <a:pt x="2200" y="5215"/>
                    </a:cubicBezTo>
                    <a:cubicBezTo>
                      <a:pt x="2236" y="5186"/>
                      <a:pt x="2272" y="5165"/>
                      <a:pt x="2315" y="5150"/>
                    </a:cubicBezTo>
                    <a:cubicBezTo>
                      <a:pt x="2344" y="5085"/>
                      <a:pt x="2359" y="5013"/>
                      <a:pt x="2366" y="4948"/>
                    </a:cubicBezTo>
                    <a:cubicBezTo>
                      <a:pt x="2366" y="4898"/>
                      <a:pt x="2395" y="4826"/>
                      <a:pt x="2395" y="4811"/>
                    </a:cubicBezTo>
                    <a:cubicBezTo>
                      <a:pt x="2402" y="4797"/>
                      <a:pt x="2431" y="4775"/>
                      <a:pt x="2431" y="4775"/>
                    </a:cubicBezTo>
                    <a:cubicBezTo>
                      <a:pt x="2438" y="4768"/>
                      <a:pt x="2460" y="4703"/>
                      <a:pt x="2474" y="4681"/>
                    </a:cubicBezTo>
                    <a:cubicBezTo>
                      <a:pt x="2496" y="4653"/>
                      <a:pt x="2517" y="4624"/>
                      <a:pt x="2539" y="4595"/>
                    </a:cubicBezTo>
                    <a:cubicBezTo>
                      <a:pt x="2539" y="4566"/>
                      <a:pt x="2546" y="4537"/>
                      <a:pt x="2553" y="4515"/>
                    </a:cubicBezTo>
                    <a:lnTo>
                      <a:pt x="2553" y="4422"/>
                    </a:lnTo>
                    <a:cubicBezTo>
                      <a:pt x="2540" y="4381"/>
                      <a:pt x="2495" y="4334"/>
                      <a:pt x="2483" y="4334"/>
                    </a:cubicBezTo>
                    <a:cubicBezTo>
                      <a:pt x="2482" y="4334"/>
                      <a:pt x="2482" y="4335"/>
                      <a:pt x="2481" y="4335"/>
                    </a:cubicBezTo>
                    <a:cubicBezTo>
                      <a:pt x="2480" y="4336"/>
                      <a:pt x="2479" y="4336"/>
                      <a:pt x="2478" y="4336"/>
                    </a:cubicBezTo>
                    <a:cubicBezTo>
                      <a:pt x="2459" y="4336"/>
                      <a:pt x="2407" y="4291"/>
                      <a:pt x="2380" y="4285"/>
                    </a:cubicBezTo>
                    <a:cubicBezTo>
                      <a:pt x="2344" y="4270"/>
                      <a:pt x="2308" y="4270"/>
                      <a:pt x="2265" y="4263"/>
                    </a:cubicBezTo>
                    <a:cubicBezTo>
                      <a:pt x="2250" y="4263"/>
                      <a:pt x="2186" y="4213"/>
                      <a:pt x="2157" y="4205"/>
                    </a:cubicBezTo>
                    <a:cubicBezTo>
                      <a:pt x="2135" y="4198"/>
                      <a:pt x="2063" y="4184"/>
                      <a:pt x="2048" y="4176"/>
                    </a:cubicBezTo>
                    <a:cubicBezTo>
                      <a:pt x="2034" y="4169"/>
                      <a:pt x="2020" y="4061"/>
                      <a:pt x="1962" y="4025"/>
                    </a:cubicBezTo>
                    <a:cubicBezTo>
                      <a:pt x="1897" y="3989"/>
                      <a:pt x="1839" y="3946"/>
                      <a:pt x="1796" y="3888"/>
                    </a:cubicBezTo>
                    <a:cubicBezTo>
                      <a:pt x="1782" y="3859"/>
                      <a:pt x="1673" y="3794"/>
                      <a:pt x="1637" y="3780"/>
                    </a:cubicBezTo>
                    <a:cubicBezTo>
                      <a:pt x="1609" y="3758"/>
                      <a:pt x="1580" y="3758"/>
                      <a:pt x="1551" y="3758"/>
                    </a:cubicBezTo>
                    <a:cubicBezTo>
                      <a:pt x="1550" y="3759"/>
                      <a:pt x="1550" y="3759"/>
                      <a:pt x="1549" y="3759"/>
                    </a:cubicBezTo>
                    <a:cubicBezTo>
                      <a:pt x="1539" y="3759"/>
                      <a:pt x="1499" y="3700"/>
                      <a:pt x="1479" y="3686"/>
                    </a:cubicBezTo>
                    <a:cubicBezTo>
                      <a:pt x="1465" y="3672"/>
                      <a:pt x="1432" y="3661"/>
                      <a:pt x="1411" y="3661"/>
                    </a:cubicBezTo>
                    <a:cubicBezTo>
                      <a:pt x="1400" y="3661"/>
                      <a:pt x="1392" y="3664"/>
                      <a:pt x="1392" y="3672"/>
                    </a:cubicBezTo>
                    <a:cubicBezTo>
                      <a:pt x="1392" y="3677"/>
                      <a:pt x="1385" y="3679"/>
                      <a:pt x="1375" y="3679"/>
                    </a:cubicBezTo>
                    <a:cubicBezTo>
                      <a:pt x="1360" y="3679"/>
                      <a:pt x="1339" y="3673"/>
                      <a:pt x="1334" y="3664"/>
                    </a:cubicBezTo>
                    <a:cubicBezTo>
                      <a:pt x="1330" y="3660"/>
                      <a:pt x="1324" y="3658"/>
                      <a:pt x="1318" y="3658"/>
                    </a:cubicBezTo>
                    <a:cubicBezTo>
                      <a:pt x="1304" y="3658"/>
                      <a:pt x="1287" y="3667"/>
                      <a:pt x="1277" y="3672"/>
                    </a:cubicBezTo>
                    <a:cubicBezTo>
                      <a:pt x="1255" y="3679"/>
                      <a:pt x="1205" y="3765"/>
                      <a:pt x="1183" y="3780"/>
                    </a:cubicBezTo>
                    <a:cubicBezTo>
                      <a:pt x="1178" y="3785"/>
                      <a:pt x="1172" y="3787"/>
                      <a:pt x="1167" y="3787"/>
                    </a:cubicBezTo>
                    <a:cubicBezTo>
                      <a:pt x="1146" y="3787"/>
                      <a:pt x="1122" y="3764"/>
                      <a:pt x="1111" y="3758"/>
                    </a:cubicBezTo>
                    <a:cubicBezTo>
                      <a:pt x="1104" y="3757"/>
                      <a:pt x="1098" y="3756"/>
                      <a:pt x="1092" y="3756"/>
                    </a:cubicBezTo>
                    <a:cubicBezTo>
                      <a:pt x="1064" y="3756"/>
                      <a:pt x="1041" y="3768"/>
                      <a:pt x="1017" y="3780"/>
                    </a:cubicBezTo>
                    <a:cubicBezTo>
                      <a:pt x="1016" y="3781"/>
                      <a:pt x="1015" y="3781"/>
                      <a:pt x="1014" y="3781"/>
                    </a:cubicBezTo>
                    <a:cubicBezTo>
                      <a:pt x="998" y="3781"/>
                      <a:pt x="960" y="3683"/>
                      <a:pt x="967" y="3643"/>
                    </a:cubicBezTo>
                    <a:cubicBezTo>
                      <a:pt x="981" y="3599"/>
                      <a:pt x="931" y="3506"/>
                      <a:pt x="887" y="3506"/>
                    </a:cubicBezTo>
                    <a:cubicBezTo>
                      <a:pt x="851" y="3506"/>
                      <a:pt x="837" y="3412"/>
                      <a:pt x="844" y="3376"/>
                    </a:cubicBezTo>
                    <a:cubicBezTo>
                      <a:pt x="851" y="3340"/>
                      <a:pt x="779" y="3318"/>
                      <a:pt x="757" y="3311"/>
                    </a:cubicBezTo>
                    <a:cubicBezTo>
                      <a:pt x="736" y="3311"/>
                      <a:pt x="685" y="3361"/>
                      <a:pt x="678" y="3383"/>
                    </a:cubicBezTo>
                    <a:cubicBezTo>
                      <a:pt x="677" y="3388"/>
                      <a:pt x="671" y="3391"/>
                      <a:pt x="661" y="3391"/>
                    </a:cubicBezTo>
                    <a:cubicBezTo>
                      <a:pt x="617" y="3391"/>
                      <a:pt x="502" y="3336"/>
                      <a:pt x="519" y="3246"/>
                    </a:cubicBezTo>
                    <a:cubicBezTo>
                      <a:pt x="534" y="3160"/>
                      <a:pt x="577" y="3080"/>
                      <a:pt x="642" y="3022"/>
                    </a:cubicBezTo>
                    <a:cubicBezTo>
                      <a:pt x="673" y="3014"/>
                      <a:pt x="707" y="3007"/>
                      <a:pt x="741" y="3007"/>
                    </a:cubicBezTo>
                    <a:cubicBezTo>
                      <a:pt x="761" y="3007"/>
                      <a:pt x="781" y="3010"/>
                      <a:pt x="801" y="3015"/>
                    </a:cubicBezTo>
                    <a:cubicBezTo>
                      <a:pt x="807" y="3018"/>
                      <a:pt x="814" y="3020"/>
                      <a:pt x="821" y="3020"/>
                    </a:cubicBezTo>
                    <a:cubicBezTo>
                      <a:pt x="832" y="3020"/>
                      <a:pt x="843" y="3017"/>
                      <a:pt x="851" y="3008"/>
                    </a:cubicBezTo>
                    <a:cubicBezTo>
                      <a:pt x="863" y="3006"/>
                      <a:pt x="874" y="3005"/>
                      <a:pt x="886" y="3005"/>
                    </a:cubicBezTo>
                    <a:cubicBezTo>
                      <a:pt x="917" y="3005"/>
                      <a:pt x="947" y="3012"/>
                      <a:pt x="974" y="3022"/>
                    </a:cubicBezTo>
                    <a:cubicBezTo>
                      <a:pt x="1003" y="3030"/>
                      <a:pt x="1046" y="3138"/>
                      <a:pt x="1075" y="3152"/>
                    </a:cubicBezTo>
                    <a:cubicBezTo>
                      <a:pt x="1077" y="3153"/>
                      <a:pt x="1079" y="3154"/>
                      <a:pt x="1081" y="3154"/>
                    </a:cubicBezTo>
                    <a:cubicBezTo>
                      <a:pt x="1105" y="3154"/>
                      <a:pt x="1111" y="3079"/>
                      <a:pt x="1118" y="3059"/>
                    </a:cubicBezTo>
                    <a:cubicBezTo>
                      <a:pt x="1111" y="3030"/>
                      <a:pt x="1104" y="3001"/>
                      <a:pt x="1096" y="2979"/>
                    </a:cubicBezTo>
                    <a:cubicBezTo>
                      <a:pt x="1104" y="2914"/>
                      <a:pt x="1140" y="2857"/>
                      <a:pt x="1183" y="2813"/>
                    </a:cubicBezTo>
                    <a:cubicBezTo>
                      <a:pt x="1226" y="2784"/>
                      <a:pt x="1255" y="2748"/>
                      <a:pt x="1270" y="2705"/>
                    </a:cubicBezTo>
                    <a:cubicBezTo>
                      <a:pt x="1270" y="2691"/>
                      <a:pt x="1306" y="2684"/>
                      <a:pt x="1313" y="2676"/>
                    </a:cubicBezTo>
                    <a:cubicBezTo>
                      <a:pt x="1327" y="2669"/>
                      <a:pt x="1313" y="2568"/>
                      <a:pt x="1327" y="2546"/>
                    </a:cubicBezTo>
                    <a:cubicBezTo>
                      <a:pt x="1363" y="2510"/>
                      <a:pt x="1407" y="2482"/>
                      <a:pt x="1450" y="2460"/>
                    </a:cubicBezTo>
                    <a:cubicBezTo>
                      <a:pt x="1479" y="2438"/>
                      <a:pt x="1493" y="2409"/>
                      <a:pt x="1486" y="2373"/>
                    </a:cubicBezTo>
                    <a:cubicBezTo>
                      <a:pt x="1479" y="2359"/>
                      <a:pt x="1551" y="2294"/>
                      <a:pt x="1594" y="2280"/>
                    </a:cubicBezTo>
                    <a:cubicBezTo>
                      <a:pt x="1599" y="2278"/>
                      <a:pt x="1604" y="2277"/>
                      <a:pt x="1609" y="2277"/>
                    </a:cubicBezTo>
                    <a:cubicBezTo>
                      <a:pt x="1640" y="2277"/>
                      <a:pt x="1665" y="2308"/>
                      <a:pt x="1659" y="2308"/>
                    </a:cubicBezTo>
                    <a:cubicBezTo>
                      <a:pt x="1666" y="2308"/>
                      <a:pt x="1717" y="2280"/>
                      <a:pt x="1738" y="2265"/>
                    </a:cubicBezTo>
                    <a:cubicBezTo>
                      <a:pt x="1767" y="2251"/>
                      <a:pt x="1738" y="2200"/>
                      <a:pt x="1724" y="2179"/>
                    </a:cubicBezTo>
                    <a:cubicBezTo>
                      <a:pt x="1709" y="2164"/>
                      <a:pt x="1717" y="2114"/>
                      <a:pt x="1738" y="2107"/>
                    </a:cubicBezTo>
                    <a:cubicBezTo>
                      <a:pt x="1760" y="2099"/>
                      <a:pt x="1774" y="2049"/>
                      <a:pt x="1774" y="2042"/>
                    </a:cubicBezTo>
                    <a:cubicBezTo>
                      <a:pt x="1772" y="2037"/>
                      <a:pt x="1781" y="2036"/>
                      <a:pt x="1795" y="2036"/>
                    </a:cubicBezTo>
                    <a:cubicBezTo>
                      <a:pt x="1802" y="2036"/>
                      <a:pt x="1810" y="2036"/>
                      <a:pt x="1819" y="2036"/>
                    </a:cubicBezTo>
                    <a:cubicBezTo>
                      <a:pt x="1847" y="2036"/>
                      <a:pt x="1879" y="2034"/>
                      <a:pt x="1897" y="2020"/>
                    </a:cubicBezTo>
                    <a:cubicBezTo>
                      <a:pt x="1900" y="2018"/>
                      <a:pt x="1903" y="2017"/>
                      <a:pt x="1905" y="2017"/>
                    </a:cubicBezTo>
                    <a:cubicBezTo>
                      <a:pt x="1921" y="2017"/>
                      <a:pt x="1901" y="2089"/>
                      <a:pt x="1875" y="2121"/>
                    </a:cubicBezTo>
                    <a:cubicBezTo>
                      <a:pt x="1861" y="2150"/>
                      <a:pt x="1883" y="2186"/>
                      <a:pt x="1911" y="2186"/>
                    </a:cubicBezTo>
                    <a:cubicBezTo>
                      <a:pt x="1914" y="2185"/>
                      <a:pt x="1917" y="2184"/>
                      <a:pt x="1920" y="2184"/>
                    </a:cubicBezTo>
                    <a:cubicBezTo>
                      <a:pt x="1937" y="2184"/>
                      <a:pt x="1948" y="2202"/>
                      <a:pt x="1948" y="2215"/>
                    </a:cubicBezTo>
                    <a:cubicBezTo>
                      <a:pt x="1949" y="2216"/>
                      <a:pt x="1950" y="2216"/>
                      <a:pt x="1953" y="2216"/>
                    </a:cubicBezTo>
                    <a:cubicBezTo>
                      <a:pt x="1961" y="2216"/>
                      <a:pt x="1978" y="2210"/>
                      <a:pt x="1993" y="2210"/>
                    </a:cubicBezTo>
                    <a:cubicBezTo>
                      <a:pt x="2000" y="2210"/>
                      <a:pt x="2007" y="2211"/>
                      <a:pt x="2012" y="2215"/>
                    </a:cubicBezTo>
                    <a:cubicBezTo>
                      <a:pt x="2014" y="2215"/>
                      <a:pt x="2016" y="2216"/>
                      <a:pt x="2017" y="2216"/>
                    </a:cubicBezTo>
                    <a:cubicBezTo>
                      <a:pt x="2036" y="2216"/>
                      <a:pt x="2048" y="2178"/>
                      <a:pt x="2048" y="2164"/>
                    </a:cubicBezTo>
                    <a:cubicBezTo>
                      <a:pt x="2056" y="2143"/>
                      <a:pt x="1998" y="2099"/>
                      <a:pt x="1984" y="2078"/>
                    </a:cubicBezTo>
                    <a:cubicBezTo>
                      <a:pt x="1976" y="2020"/>
                      <a:pt x="1976" y="1955"/>
                      <a:pt x="1976" y="1890"/>
                    </a:cubicBezTo>
                    <a:cubicBezTo>
                      <a:pt x="1976" y="1871"/>
                      <a:pt x="1943" y="1830"/>
                      <a:pt x="1930" y="1830"/>
                    </a:cubicBezTo>
                    <a:cubicBezTo>
                      <a:pt x="1928" y="1830"/>
                      <a:pt x="1927" y="1831"/>
                      <a:pt x="1926" y="1832"/>
                    </a:cubicBezTo>
                    <a:cubicBezTo>
                      <a:pt x="1925" y="1833"/>
                      <a:pt x="1925" y="1833"/>
                      <a:pt x="1924" y="1833"/>
                    </a:cubicBezTo>
                    <a:cubicBezTo>
                      <a:pt x="1910" y="1833"/>
                      <a:pt x="1889" y="1759"/>
                      <a:pt x="1868" y="1739"/>
                    </a:cubicBezTo>
                    <a:cubicBezTo>
                      <a:pt x="1854" y="1724"/>
                      <a:pt x="1847" y="1695"/>
                      <a:pt x="1847" y="1674"/>
                    </a:cubicBezTo>
                    <a:cubicBezTo>
                      <a:pt x="1847" y="1659"/>
                      <a:pt x="1782" y="1587"/>
                      <a:pt x="1760" y="1558"/>
                    </a:cubicBezTo>
                    <a:cubicBezTo>
                      <a:pt x="1752" y="1541"/>
                      <a:pt x="1741" y="1534"/>
                      <a:pt x="1733" y="1534"/>
                    </a:cubicBezTo>
                    <a:cubicBezTo>
                      <a:pt x="1728" y="1534"/>
                      <a:pt x="1724" y="1538"/>
                      <a:pt x="1724" y="1544"/>
                    </a:cubicBezTo>
                    <a:cubicBezTo>
                      <a:pt x="1724" y="1555"/>
                      <a:pt x="1697" y="1561"/>
                      <a:pt x="1677" y="1561"/>
                    </a:cubicBezTo>
                    <a:cubicBezTo>
                      <a:pt x="1669" y="1561"/>
                      <a:pt x="1663" y="1560"/>
                      <a:pt x="1659" y="1558"/>
                    </a:cubicBezTo>
                    <a:cubicBezTo>
                      <a:pt x="1637" y="1558"/>
                      <a:pt x="1623" y="1486"/>
                      <a:pt x="1623" y="1457"/>
                    </a:cubicBezTo>
                    <a:cubicBezTo>
                      <a:pt x="1623" y="1436"/>
                      <a:pt x="1536" y="1429"/>
                      <a:pt x="1522" y="1407"/>
                    </a:cubicBezTo>
                    <a:cubicBezTo>
                      <a:pt x="1508" y="1385"/>
                      <a:pt x="1457" y="1392"/>
                      <a:pt x="1443" y="1378"/>
                    </a:cubicBezTo>
                    <a:cubicBezTo>
                      <a:pt x="1431" y="1366"/>
                      <a:pt x="1414" y="1355"/>
                      <a:pt x="1393" y="1355"/>
                    </a:cubicBezTo>
                    <a:cubicBezTo>
                      <a:pt x="1388" y="1355"/>
                      <a:pt x="1383" y="1355"/>
                      <a:pt x="1378" y="1356"/>
                    </a:cubicBezTo>
                    <a:cubicBezTo>
                      <a:pt x="1371" y="1356"/>
                      <a:pt x="1371" y="1558"/>
                      <a:pt x="1363" y="1609"/>
                    </a:cubicBezTo>
                    <a:cubicBezTo>
                      <a:pt x="1356" y="1667"/>
                      <a:pt x="1306" y="1710"/>
                      <a:pt x="1291" y="1710"/>
                    </a:cubicBezTo>
                    <a:cubicBezTo>
                      <a:pt x="1277" y="1710"/>
                      <a:pt x="1284" y="1746"/>
                      <a:pt x="1298" y="1746"/>
                    </a:cubicBezTo>
                    <a:cubicBezTo>
                      <a:pt x="1299" y="1746"/>
                      <a:pt x="1299" y="1745"/>
                      <a:pt x="1299" y="1745"/>
                    </a:cubicBezTo>
                    <a:lnTo>
                      <a:pt x="1299" y="1745"/>
                    </a:lnTo>
                    <a:cubicBezTo>
                      <a:pt x="1301" y="1745"/>
                      <a:pt x="1262" y="1805"/>
                      <a:pt x="1262" y="1840"/>
                    </a:cubicBezTo>
                    <a:cubicBezTo>
                      <a:pt x="1260" y="1853"/>
                      <a:pt x="1255" y="1858"/>
                      <a:pt x="1248" y="1858"/>
                    </a:cubicBezTo>
                    <a:cubicBezTo>
                      <a:pt x="1233" y="1858"/>
                      <a:pt x="1210" y="1829"/>
                      <a:pt x="1205" y="1804"/>
                    </a:cubicBezTo>
                    <a:cubicBezTo>
                      <a:pt x="1198" y="1772"/>
                      <a:pt x="1170" y="1729"/>
                      <a:pt x="1158" y="1729"/>
                    </a:cubicBezTo>
                    <a:cubicBezTo>
                      <a:pt x="1156" y="1729"/>
                      <a:pt x="1155" y="1730"/>
                      <a:pt x="1154" y="1731"/>
                    </a:cubicBezTo>
                    <a:cubicBezTo>
                      <a:pt x="1153" y="1734"/>
                      <a:pt x="1150" y="1736"/>
                      <a:pt x="1147" y="1736"/>
                    </a:cubicBezTo>
                    <a:cubicBezTo>
                      <a:pt x="1137" y="1736"/>
                      <a:pt x="1121" y="1723"/>
                      <a:pt x="1109" y="1723"/>
                    </a:cubicBezTo>
                    <a:cubicBezTo>
                      <a:pt x="1107" y="1723"/>
                      <a:pt x="1105" y="1723"/>
                      <a:pt x="1104" y="1724"/>
                    </a:cubicBezTo>
                    <a:cubicBezTo>
                      <a:pt x="1103" y="1725"/>
                      <a:pt x="1101" y="1725"/>
                      <a:pt x="1100" y="1725"/>
                    </a:cubicBezTo>
                    <a:cubicBezTo>
                      <a:pt x="1079" y="1725"/>
                      <a:pt x="1008" y="1680"/>
                      <a:pt x="988" y="1659"/>
                    </a:cubicBezTo>
                    <a:cubicBezTo>
                      <a:pt x="959" y="1645"/>
                      <a:pt x="938" y="1551"/>
                      <a:pt x="916" y="1544"/>
                    </a:cubicBezTo>
                    <a:cubicBezTo>
                      <a:pt x="902" y="1537"/>
                      <a:pt x="916" y="1522"/>
                      <a:pt x="916" y="1508"/>
                    </a:cubicBezTo>
                    <a:cubicBezTo>
                      <a:pt x="916" y="1493"/>
                      <a:pt x="981" y="1443"/>
                      <a:pt x="995" y="1421"/>
                    </a:cubicBezTo>
                    <a:cubicBezTo>
                      <a:pt x="1032" y="1378"/>
                      <a:pt x="1068" y="1335"/>
                      <a:pt x="1104" y="1292"/>
                    </a:cubicBezTo>
                    <a:cubicBezTo>
                      <a:pt x="1133" y="1277"/>
                      <a:pt x="1147" y="1248"/>
                      <a:pt x="1147" y="1219"/>
                    </a:cubicBezTo>
                    <a:cubicBezTo>
                      <a:pt x="1197" y="1198"/>
                      <a:pt x="1241" y="1176"/>
                      <a:pt x="1291" y="1162"/>
                    </a:cubicBezTo>
                    <a:cubicBezTo>
                      <a:pt x="1320" y="1154"/>
                      <a:pt x="1349" y="1061"/>
                      <a:pt x="1356" y="1039"/>
                    </a:cubicBezTo>
                    <a:cubicBezTo>
                      <a:pt x="1356" y="1010"/>
                      <a:pt x="1342" y="981"/>
                      <a:pt x="1320" y="960"/>
                    </a:cubicBezTo>
                    <a:cubicBezTo>
                      <a:pt x="1313" y="956"/>
                      <a:pt x="1324" y="954"/>
                      <a:pt x="1339" y="954"/>
                    </a:cubicBezTo>
                    <a:cubicBezTo>
                      <a:pt x="1354" y="954"/>
                      <a:pt x="1374" y="956"/>
                      <a:pt x="1385" y="960"/>
                    </a:cubicBezTo>
                    <a:cubicBezTo>
                      <a:pt x="1387" y="961"/>
                      <a:pt x="1389" y="961"/>
                      <a:pt x="1392" y="961"/>
                    </a:cubicBezTo>
                    <a:cubicBezTo>
                      <a:pt x="1409" y="961"/>
                      <a:pt x="1444" y="948"/>
                      <a:pt x="1468" y="948"/>
                    </a:cubicBezTo>
                    <a:cubicBezTo>
                      <a:pt x="1475" y="948"/>
                      <a:pt x="1481" y="950"/>
                      <a:pt x="1486" y="953"/>
                    </a:cubicBezTo>
                    <a:cubicBezTo>
                      <a:pt x="1515" y="967"/>
                      <a:pt x="1558" y="996"/>
                      <a:pt x="1594" y="1017"/>
                    </a:cubicBezTo>
                    <a:lnTo>
                      <a:pt x="1587" y="1082"/>
                    </a:lnTo>
                    <a:lnTo>
                      <a:pt x="1572" y="1191"/>
                    </a:lnTo>
                    <a:cubicBezTo>
                      <a:pt x="1479" y="1227"/>
                      <a:pt x="1457" y="1292"/>
                      <a:pt x="1486" y="1292"/>
                    </a:cubicBezTo>
                    <a:cubicBezTo>
                      <a:pt x="1565" y="1313"/>
                      <a:pt x="1637" y="1342"/>
                      <a:pt x="1702" y="1385"/>
                    </a:cubicBezTo>
                    <a:cubicBezTo>
                      <a:pt x="1709" y="1390"/>
                      <a:pt x="1716" y="1392"/>
                      <a:pt x="1721" y="1392"/>
                    </a:cubicBezTo>
                    <a:cubicBezTo>
                      <a:pt x="1750" y="1392"/>
                      <a:pt x="1762" y="1337"/>
                      <a:pt x="1774" y="1313"/>
                    </a:cubicBezTo>
                    <a:cubicBezTo>
                      <a:pt x="1782" y="1284"/>
                      <a:pt x="1782" y="1241"/>
                      <a:pt x="1774" y="1212"/>
                    </a:cubicBezTo>
                    <a:cubicBezTo>
                      <a:pt x="1767" y="1205"/>
                      <a:pt x="1778" y="1201"/>
                      <a:pt x="1792" y="1201"/>
                    </a:cubicBezTo>
                    <a:cubicBezTo>
                      <a:pt x="1807" y="1201"/>
                      <a:pt x="1825" y="1205"/>
                      <a:pt x="1832" y="1212"/>
                    </a:cubicBezTo>
                    <a:cubicBezTo>
                      <a:pt x="1836" y="1215"/>
                      <a:pt x="1840" y="1216"/>
                      <a:pt x="1844" y="1216"/>
                    </a:cubicBezTo>
                    <a:cubicBezTo>
                      <a:pt x="1859" y="1216"/>
                      <a:pt x="1871" y="1196"/>
                      <a:pt x="1883" y="1191"/>
                    </a:cubicBezTo>
                    <a:cubicBezTo>
                      <a:pt x="1897" y="1191"/>
                      <a:pt x="1904" y="1126"/>
                      <a:pt x="1911" y="1118"/>
                    </a:cubicBezTo>
                    <a:cubicBezTo>
                      <a:pt x="1919" y="1104"/>
                      <a:pt x="1883" y="1090"/>
                      <a:pt x="1883" y="1075"/>
                    </a:cubicBezTo>
                    <a:cubicBezTo>
                      <a:pt x="1875" y="1061"/>
                      <a:pt x="1810" y="1032"/>
                      <a:pt x="1789" y="1025"/>
                    </a:cubicBezTo>
                    <a:cubicBezTo>
                      <a:pt x="1767" y="1010"/>
                      <a:pt x="1760" y="967"/>
                      <a:pt x="1774" y="960"/>
                    </a:cubicBezTo>
                    <a:cubicBezTo>
                      <a:pt x="1782" y="953"/>
                      <a:pt x="1767" y="895"/>
                      <a:pt x="1753" y="873"/>
                    </a:cubicBezTo>
                    <a:cubicBezTo>
                      <a:pt x="1746" y="859"/>
                      <a:pt x="1673" y="837"/>
                      <a:pt x="1652" y="837"/>
                    </a:cubicBezTo>
                    <a:cubicBezTo>
                      <a:pt x="1630" y="837"/>
                      <a:pt x="1609" y="787"/>
                      <a:pt x="1594" y="779"/>
                    </a:cubicBezTo>
                    <a:cubicBezTo>
                      <a:pt x="1569" y="771"/>
                      <a:pt x="1546" y="767"/>
                      <a:pt x="1523" y="767"/>
                    </a:cubicBezTo>
                    <a:cubicBezTo>
                      <a:pt x="1506" y="767"/>
                      <a:pt x="1489" y="769"/>
                      <a:pt x="1471" y="772"/>
                    </a:cubicBezTo>
                    <a:cubicBezTo>
                      <a:pt x="1453" y="772"/>
                      <a:pt x="1419" y="725"/>
                      <a:pt x="1386" y="725"/>
                    </a:cubicBezTo>
                    <a:cubicBezTo>
                      <a:pt x="1381" y="725"/>
                      <a:pt x="1376" y="726"/>
                      <a:pt x="1371" y="729"/>
                    </a:cubicBezTo>
                    <a:cubicBezTo>
                      <a:pt x="1364" y="733"/>
                      <a:pt x="1358" y="734"/>
                      <a:pt x="1352" y="734"/>
                    </a:cubicBezTo>
                    <a:cubicBezTo>
                      <a:pt x="1323" y="734"/>
                      <a:pt x="1296" y="699"/>
                      <a:pt x="1284" y="693"/>
                    </a:cubicBezTo>
                    <a:cubicBezTo>
                      <a:pt x="1283" y="693"/>
                      <a:pt x="1282" y="692"/>
                      <a:pt x="1281" y="6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2841;p56">
              <a:extLst>
                <a:ext uri="{FF2B5EF4-FFF2-40B4-BE49-F238E27FC236}">
                  <a16:creationId xmlns:a16="http://schemas.microsoft.com/office/drawing/2014/main" id="{9BFFD9AE-5E94-404A-8A6D-F88A978C8C15}"/>
                </a:ext>
              </a:extLst>
            </p:cNvPr>
            <p:cNvSpPr/>
            <p:nvPr/>
          </p:nvSpPr>
          <p:spPr>
            <a:xfrm>
              <a:off x="9530457" y="1518180"/>
              <a:ext cx="275029" cy="267267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842;p56">
              <a:extLst>
                <a:ext uri="{FF2B5EF4-FFF2-40B4-BE49-F238E27FC236}">
                  <a16:creationId xmlns:a16="http://schemas.microsoft.com/office/drawing/2014/main" id="{8EA52117-7F6A-49A5-9D77-BAAC4A9ECA39}"/>
                </a:ext>
              </a:extLst>
            </p:cNvPr>
            <p:cNvSpPr/>
            <p:nvPr/>
          </p:nvSpPr>
          <p:spPr>
            <a:xfrm rot="5400000">
              <a:off x="9548987" y="1524072"/>
              <a:ext cx="275028" cy="267266"/>
            </a:xfrm>
            <a:custGeom>
              <a:avLst/>
              <a:gdLst/>
              <a:ahLst/>
              <a:cxnLst/>
              <a:rect l="l" t="t" r="r" b="b"/>
              <a:pathLst>
                <a:path w="7653" h="7437" extrusionOk="0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6157;p61">
            <a:extLst>
              <a:ext uri="{FF2B5EF4-FFF2-40B4-BE49-F238E27FC236}">
                <a16:creationId xmlns:a16="http://schemas.microsoft.com/office/drawing/2014/main" id="{654CACE8-89C3-4899-A5D9-0C12E0C7D657}"/>
              </a:ext>
            </a:extLst>
          </p:cNvPr>
          <p:cNvGrpSpPr/>
          <p:nvPr/>
        </p:nvGrpSpPr>
        <p:grpSpPr>
          <a:xfrm>
            <a:off x="1700646" y="2594292"/>
            <a:ext cx="337011" cy="343185"/>
            <a:chOff x="-40742750" y="3972175"/>
            <a:chExt cx="311125" cy="316825"/>
          </a:xfrm>
          <a:solidFill>
            <a:schemeClr val="bg1"/>
          </a:solidFill>
        </p:grpSpPr>
        <p:sp>
          <p:nvSpPr>
            <p:cNvPr id="205" name="Google Shape;6158;p61">
              <a:extLst>
                <a:ext uri="{FF2B5EF4-FFF2-40B4-BE49-F238E27FC236}">
                  <a16:creationId xmlns:a16="http://schemas.microsoft.com/office/drawing/2014/main" id="{1CBDA3FB-BBEC-4B39-AD3F-3C2BC5BC4ED7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159;p61">
              <a:extLst>
                <a:ext uri="{FF2B5EF4-FFF2-40B4-BE49-F238E27FC236}">
                  <a16:creationId xmlns:a16="http://schemas.microsoft.com/office/drawing/2014/main" id="{D34F5014-A947-4F38-B171-EA8D832B832B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269;p38">
            <a:extLst>
              <a:ext uri="{FF2B5EF4-FFF2-40B4-BE49-F238E27FC236}">
                <a16:creationId xmlns:a16="http://schemas.microsoft.com/office/drawing/2014/main" id="{9DE30606-DE1D-4142-864A-5AAB54E7D651}"/>
              </a:ext>
            </a:extLst>
          </p:cNvPr>
          <p:cNvSpPr txBox="1">
            <a:spLocks/>
          </p:cNvSpPr>
          <p:nvPr/>
        </p:nvSpPr>
        <p:spPr>
          <a:xfrm>
            <a:off x="2759526" y="4372000"/>
            <a:ext cx="3624947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C" dirty="0"/>
              <a:t>Entre los años de 2015 al 2019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230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Estructura del grafo</a:t>
            </a:r>
            <a:endParaRPr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F3EAA27-41E3-4DA9-9758-653D04B52C71}"/>
              </a:ext>
            </a:extLst>
          </p:cNvPr>
          <p:cNvSpPr/>
          <p:nvPr/>
        </p:nvSpPr>
        <p:spPr>
          <a:xfrm>
            <a:off x="949574" y="11925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rgbClr val="000000"/>
                </a:solidFill>
                <a:latin typeface="Roboto Condensed Light"/>
                <a:ea typeface="Roboto Condensed Light"/>
                <a:sym typeface="Roboto Condensed Light"/>
              </a:rPr>
              <a:t>Aut1</a:t>
            </a:r>
            <a:endParaRPr lang="es-EC" sz="1100" dirty="0">
              <a:solidFill>
                <a:srgbClr val="000000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7C4287D-8FE0-4542-874E-4F605DEF9F2E}"/>
              </a:ext>
            </a:extLst>
          </p:cNvPr>
          <p:cNvSpPr/>
          <p:nvPr/>
        </p:nvSpPr>
        <p:spPr>
          <a:xfrm>
            <a:off x="2690167" y="346996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rgbClr val="000000"/>
                </a:solidFill>
                <a:latin typeface="Roboto Condensed Light"/>
                <a:ea typeface="Roboto Condensed Light"/>
              </a:rPr>
              <a:t>Aut2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1619DB6-F618-49A9-8FD7-C034324366A5}"/>
              </a:ext>
            </a:extLst>
          </p:cNvPr>
          <p:cNvSpPr/>
          <p:nvPr/>
        </p:nvSpPr>
        <p:spPr>
          <a:xfrm>
            <a:off x="4352925" y="119255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rgbClr val="000000"/>
                </a:solidFill>
                <a:latin typeface="Roboto Condensed Light"/>
                <a:ea typeface="Roboto Condensed Light"/>
              </a:rPr>
              <a:t>Aut3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113B2D3-7D3E-496E-A623-15C23AD7B3B5}"/>
              </a:ext>
            </a:extLst>
          </p:cNvPr>
          <p:cNvCxnSpPr>
            <a:stCxn id="14" idx="6"/>
            <a:endCxn id="30" idx="2"/>
          </p:cNvCxnSpPr>
          <p:nvPr/>
        </p:nvCxnSpPr>
        <p:spPr>
          <a:xfrm>
            <a:off x="1669574" y="1552551"/>
            <a:ext cx="2683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0AD618E-1424-4A90-AB24-EA2EF8F44AA4}"/>
              </a:ext>
            </a:extLst>
          </p:cNvPr>
          <p:cNvCxnSpPr>
            <a:cxnSpLocks/>
            <a:stCxn id="14" idx="5"/>
            <a:endCxn id="29" idx="1"/>
          </p:cNvCxnSpPr>
          <p:nvPr/>
        </p:nvCxnSpPr>
        <p:spPr>
          <a:xfrm>
            <a:off x="1564132" y="1807109"/>
            <a:ext cx="1231477" cy="1768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EF98F9-EE4D-4868-9EE1-64C3E63E3F22}"/>
              </a:ext>
            </a:extLst>
          </p:cNvPr>
          <p:cNvSpPr txBox="1"/>
          <p:nvPr/>
        </p:nvSpPr>
        <p:spPr>
          <a:xfrm>
            <a:off x="2403587" y="123274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(weight1,label1)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AC85B97-0C9F-4837-AB9B-629907D7086A}"/>
              </a:ext>
            </a:extLst>
          </p:cNvPr>
          <p:cNvSpPr txBox="1"/>
          <p:nvPr/>
        </p:nvSpPr>
        <p:spPr>
          <a:xfrm rot="3368886">
            <a:off x="1610307" y="245714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(weight2,label2)</a:t>
            </a:r>
          </a:p>
        </p:txBody>
      </p:sp>
      <p:cxnSp>
        <p:nvCxnSpPr>
          <p:cNvPr id="41" name="Google Shape;275;p38">
            <a:extLst>
              <a:ext uri="{FF2B5EF4-FFF2-40B4-BE49-F238E27FC236}">
                <a16:creationId xmlns:a16="http://schemas.microsoft.com/office/drawing/2014/main" id="{A343F8A3-9039-4D5D-A052-F49FDAF0664F}"/>
              </a:ext>
            </a:extLst>
          </p:cNvPr>
          <p:cNvCxnSpPr>
            <a:cxnSpLocks/>
          </p:cNvCxnSpPr>
          <p:nvPr/>
        </p:nvCxnSpPr>
        <p:spPr>
          <a:xfrm>
            <a:off x="5629276" y="1192551"/>
            <a:ext cx="0" cy="3191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69;p38">
            <a:extLst>
              <a:ext uri="{FF2B5EF4-FFF2-40B4-BE49-F238E27FC236}">
                <a16:creationId xmlns:a16="http://schemas.microsoft.com/office/drawing/2014/main" id="{50C4368B-849B-4019-BBAB-5A17FAF606A9}"/>
              </a:ext>
            </a:extLst>
          </p:cNvPr>
          <p:cNvSpPr txBox="1">
            <a:spLocks/>
          </p:cNvSpPr>
          <p:nvPr/>
        </p:nvSpPr>
        <p:spPr>
          <a:xfrm>
            <a:off x="5698948" y="1540524"/>
            <a:ext cx="1099204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s-EC" sz="1800" dirty="0" err="1"/>
              <a:t>Weight</a:t>
            </a:r>
            <a:r>
              <a:rPr lang="es-EC" sz="2800" dirty="0"/>
              <a:t>:</a:t>
            </a:r>
            <a:endParaRPr lang="en" sz="2800" dirty="0"/>
          </a:p>
        </p:txBody>
      </p:sp>
      <p:sp>
        <p:nvSpPr>
          <p:cNvPr id="43" name="Google Shape;270;p38">
            <a:extLst>
              <a:ext uri="{FF2B5EF4-FFF2-40B4-BE49-F238E27FC236}">
                <a16:creationId xmlns:a16="http://schemas.microsoft.com/office/drawing/2014/main" id="{7A26514A-586F-496B-856A-863C42CF5A68}"/>
              </a:ext>
            </a:extLst>
          </p:cNvPr>
          <p:cNvSpPr txBox="1">
            <a:spLocks/>
          </p:cNvSpPr>
          <p:nvPr/>
        </p:nvSpPr>
        <p:spPr>
          <a:xfrm>
            <a:off x="5698948" y="1485474"/>
            <a:ext cx="3144984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s-EC" sz="1800" dirty="0"/>
              <a:t>                  Cantidad de colaboraciones que han  tenido los dos autores</a:t>
            </a:r>
            <a:endParaRPr lang="es-EC" dirty="0"/>
          </a:p>
          <a:p>
            <a:pPr marL="0" indent="0" algn="l"/>
            <a:endParaRPr lang="es-EC" dirty="0"/>
          </a:p>
          <a:p>
            <a:pPr marL="0" indent="0" algn="l"/>
            <a:endParaRPr lang="es-EC" dirty="0"/>
          </a:p>
        </p:txBody>
      </p:sp>
      <p:sp>
        <p:nvSpPr>
          <p:cNvPr id="44" name="Google Shape;269;p38">
            <a:extLst>
              <a:ext uri="{FF2B5EF4-FFF2-40B4-BE49-F238E27FC236}">
                <a16:creationId xmlns:a16="http://schemas.microsoft.com/office/drawing/2014/main" id="{FA0B6038-29DC-4702-BA81-3D01B420BFF9}"/>
              </a:ext>
            </a:extLst>
          </p:cNvPr>
          <p:cNvSpPr txBox="1">
            <a:spLocks/>
          </p:cNvSpPr>
          <p:nvPr/>
        </p:nvSpPr>
        <p:spPr>
          <a:xfrm>
            <a:off x="5698948" y="2626800"/>
            <a:ext cx="1099204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Exo 2"/>
              <a:buNone/>
              <a:defRPr sz="60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s-EC" sz="1800" dirty="0" err="1"/>
              <a:t>Label</a:t>
            </a:r>
            <a:r>
              <a:rPr lang="es-EC" sz="2800" dirty="0"/>
              <a:t>:</a:t>
            </a:r>
            <a:endParaRPr lang="en" sz="2800" dirty="0"/>
          </a:p>
        </p:txBody>
      </p:sp>
      <p:sp>
        <p:nvSpPr>
          <p:cNvPr id="45" name="Google Shape;270;p38">
            <a:extLst>
              <a:ext uri="{FF2B5EF4-FFF2-40B4-BE49-F238E27FC236}">
                <a16:creationId xmlns:a16="http://schemas.microsoft.com/office/drawing/2014/main" id="{147D70E7-035E-4C78-8CBA-661C9CD3B8F4}"/>
              </a:ext>
            </a:extLst>
          </p:cNvPr>
          <p:cNvSpPr txBox="1">
            <a:spLocks/>
          </p:cNvSpPr>
          <p:nvPr/>
        </p:nvSpPr>
        <p:spPr>
          <a:xfrm>
            <a:off x="5698948" y="2562225"/>
            <a:ext cx="3144984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s-EC" sz="1800" dirty="0"/>
              <a:t>                Año mas antiguo  en el que se registre una colaboración entre los dos autores</a:t>
            </a:r>
            <a:endParaRPr lang="es-EC" dirty="0"/>
          </a:p>
          <a:p>
            <a:pPr marL="0" indent="0" algn="l"/>
            <a:endParaRPr lang="es-EC" dirty="0"/>
          </a:p>
          <a:p>
            <a:pPr marL="0" indent="0" algn="l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5872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Metodología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¿Qué  hicimos?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60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299795" y="3689028"/>
            <a:ext cx="2093700" cy="99032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419225" y="3684663"/>
            <a:ext cx="185484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Common Neighbors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Metricas utilizadas</a:t>
            </a:r>
            <a:endParaRPr dirty="0"/>
          </a:p>
        </p:txBody>
      </p: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33"/>
          <p:cNvCxnSpPr>
            <a:cxnSpLocks/>
          </p:cNvCxnSpPr>
          <p:nvPr/>
        </p:nvCxnSpPr>
        <p:spPr>
          <a:xfrm>
            <a:off x="6236875" y="3205684"/>
            <a:ext cx="552675" cy="394691"/>
          </a:xfrm>
          <a:prstGeom prst="bentConnector3">
            <a:avLst>
              <a:gd name="adj1" fmla="val 98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856617" y="258171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Métricas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181376" y="2855329"/>
            <a:ext cx="2899738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C" sz="12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Métricas utilizadas para representar la información de las conexiones. Sean </a:t>
            </a:r>
            <a:r>
              <a:rPr lang="es-EC" sz="1200" dirty="0" err="1">
                <a:solidFill>
                  <a:schemeClr val="dk1"/>
                </a:solidFill>
                <a:latin typeface="Roboto Condensed Light"/>
                <a:ea typeface="Roboto Condensed Light"/>
                <a:sym typeface="Roboto Condensed Light"/>
              </a:rPr>
              <a:t>x,y</a:t>
            </a:r>
            <a:r>
              <a:rPr lang="es-EC" sz="1200" dirty="0">
                <a:solidFill>
                  <a:schemeClr val="dk1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Roboto Condensed Light"/>
                <a:ea typeface="Roboto Condensed Light"/>
              </a:rPr>
              <a:t>ϵ</a:t>
            </a:r>
            <a:r>
              <a:rPr lang="es-EC" sz="1200" dirty="0">
                <a:solidFill>
                  <a:schemeClr val="dk1"/>
                </a:solidFill>
                <a:latin typeface="Roboto Condensed Light"/>
                <a:ea typeface="Roboto Condensed Light"/>
              </a:rPr>
              <a:t> V</a:t>
            </a:r>
            <a:endParaRPr sz="1200" dirty="0">
              <a:solidFill>
                <a:schemeClr val="dk1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 Condensed Light"/>
              <a:ea typeface="Roboto Condensed Light"/>
              <a:sym typeface="Roboto Condensed Light"/>
            </a:endParaRPr>
          </a:p>
        </p:txBody>
      </p:sp>
      <p:sp>
        <p:nvSpPr>
          <p:cNvPr id="28" name="Google Shape;191;p33">
            <a:extLst>
              <a:ext uri="{FF2B5EF4-FFF2-40B4-BE49-F238E27FC236}">
                <a16:creationId xmlns:a16="http://schemas.microsoft.com/office/drawing/2014/main" id="{F8B50CD7-2628-4713-B584-8C55D465F348}"/>
              </a:ext>
            </a:extLst>
          </p:cNvPr>
          <p:cNvSpPr/>
          <p:nvPr/>
        </p:nvSpPr>
        <p:spPr>
          <a:xfrm>
            <a:off x="5883857" y="3689029"/>
            <a:ext cx="2093700" cy="9903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92;p33">
            <a:extLst>
              <a:ext uri="{FF2B5EF4-FFF2-40B4-BE49-F238E27FC236}">
                <a16:creationId xmlns:a16="http://schemas.microsoft.com/office/drawing/2014/main" id="{CF6635CE-D9C0-435B-9401-5D4184D6FD50}"/>
              </a:ext>
            </a:extLst>
          </p:cNvPr>
          <p:cNvSpPr txBox="1"/>
          <p:nvPr/>
        </p:nvSpPr>
        <p:spPr>
          <a:xfrm>
            <a:off x="5902907" y="3675138"/>
            <a:ext cx="1974268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Jaccard’s Coefficient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8A8BC76-4F08-4172-BFC1-624C790C4468}"/>
                  </a:ext>
                </a:extLst>
              </p:cNvPr>
              <p:cNvSpPr txBox="1"/>
              <p:nvPr/>
            </p:nvSpPr>
            <p:spPr>
              <a:xfrm>
                <a:off x="6404986" y="4067838"/>
                <a:ext cx="1170064" cy="519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Γ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)</m:t>
                              </m:r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Γ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Γ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)</m:t>
                              </m:r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Γ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 Light"/>
                                  <a:sym typeface="Roboto Condensed Light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C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8A8BC76-4F08-4172-BFC1-624C790C4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86" y="4067838"/>
                <a:ext cx="1170064" cy="519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E6A9501B-E9D9-4710-9962-63446C5233D8}"/>
                  </a:ext>
                </a:extLst>
              </p:cNvPr>
              <p:cNvSpPr/>
              <p:nvPr/>
            </p:nvSpPr>
            <p:spPr>
              <a:xfrm>
                <a:off x="1659585" y="4058313"/>
                <a:ext cx="13547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)</m:t>
                          </m:r>
                          <m: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C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E6A9501B-E9D9-4710-9962-63446C523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85" y="4058313"/>
                <a:ext cx="1354730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oogle Shape;191;p33">
            <a:extLst>
              <a:ext uri="{FF2B5EF4-FFF2-40B4-BE49-F238E27FC236}">
                <a16:creationId xmlns:a16="http://schemas.microsoft.com/office/drawing/2014/main" id="{7F4CAD3D-8811-43F5-B30E-2A4FA4B5431B}"/>
              </a:ext>
            </a:extLst>
          </p:cNvPr>
          <p:cNvSpPr/>
          <p:nvPr/>
        </p:nvSpPr>
        <p:spPr>
          <a:xfrm>
            <a:off x="5883857" y="1320955"/>
            <a:ext cx="2093700" cy="9903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2;p33">
            <a:extLst>
              <a:ext uri="{FF2B5EF4-FFF2-40B4-BE49-F238E27FC236}">
                <a16:creationId xmlns:a16="http://schemas.microsoft.com/office/drawing/2014/main" id="{E17C3EC9-72AD-4472-B9E3-57C0DB0AB088}"/>
              </a:ext>
            </a:extLst>
          </p:cNvPr>
          <p:cNvSpPr txBox="1"/>
          <p:nvPr/>
        </p:nvSpPr>
        <p:spPr>
          <a:xfrm>
            <a:off x="5902907" y="1307064"/>
            <a:ext cx="1974268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Common Keywords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" name="Google Shape;191;p33">
            <a:extLst>
              <a:ext uri="{FF2B5EF4-FFF2-40B4-BE49-F238E27FC236}">
                <a16:creationId xmlns:a16="http://schemas.microsoft.com/office/drawing/2014/main" id="{04E6E35B-E82B-4DC2-9CF0-492E5D1761FC}"/>
              </a:ext>
            </a:extLst>
          </p:cNvPr>
          <p:cNvSpPr/>
          <p:nvPr/>
        </p:nvSpPr>
        <p:spPr>
          <a:xfrm>
            <a:off x="1197615" y="1320955"/>
            <a:ext cx="2341144" cy="9903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2;p33">
            <a:extLst>
              <a:ext uri="{FF2B5EF4-FFF2-40B4-BE49-F238E27FC236}">
                <a16:creationId xmlns:a16="http://schemas.microsoft.com/office/drawing/2014/main" id="{39330905-8421-4BAD-AB64-2C97015443CA}"/>
              </a:ext>
            </a:extLst>
          </p:cNvPr>
          <p:cNvSpPr txBox="1"/>
          <p:nvPr/>
        </p:nvSpPr>
        <p:spPr>
          <a:xfrm>
            <a:off x="1280672" y="1307064"/>
            <a:ext cx="1974268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Adamic / Adar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3A1F60B-B7EE-48C5-B750-13660E550524}"/>
                  </a:ext>
                </a:extLst>
              </p:cNvPr>
              <p:cNvSpPr txBox="1"/>
              <p:nvPr/>
            </p:nvSpPr>
            <p:spPr>
              <a:xfrm>
                <a:off x="1276277" y="1634283"/>
                <a:ext cx="2202591" cy="53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en-US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)</m:t>
                          </m:r>
                          <m:r>
                            <a:rPr lang="en-US" sz="1600" i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Γ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Roboto Condensed Light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Roboto Condensed Light"/>
                                        </a:rPr>
                                        <m:t>Γ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Roboto Condensed Light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0" i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Roboto Condensed Light"/>
                                        </a:rPr>
                                        <m:t>z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Roboto Condensed Light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s-EC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D3A1F60B-B7EE-48C5-B750-13660E55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277" y="1634283"/>
                <a:ext cx="2202591" cy="538353"/>
              </a:xfrm>
              <a:prstGeom prst="rect">
                <a:avLst/>
              </a:prstGeom>
              <a:blipFill>
                <a:blip r:embed="rId5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34AA77C9-1696-406E-8FCF-FBE56C8EBFA0}"/>
                  </a:ext>
                </a:extLst>
              </p:cNvPr>
              <p:cNvSpPr/>
              <p:nvPr/>
            </p:nvSpPr>
            <p:spPr>
              <a:xfrm>
                <a:off x="6293603" y="1740019"/>
                <a:ext cx="1393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)</m:t>
                          </m:r>
                          <m:r>
                            <a:rPr lang="en-US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 Light"/>
                              <a:sym typeface="Roboto Condensed Light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EC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34AA77C9-1696-406E-8FCF-FBE56C8EB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03" y="1740019"/>
                <a:ext cx="1393202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oogle Shape;204;p33">
            <a:extLst>
              <a:ext uri="{FF2B5EF4-FFF2-40B4-BE49-F238E27FC236}">
                <a16:creationId xmlns:a16="http://schemas.microsoft.com/office/drawing/2014/main" id="{198B5547-AC62-4D4B-906D-A189FAB996C4}"/>
              </a:ext>
            </a:extLst>
          </p:cNvPr>
          <p:cNvCxnSpPr>
            <a:cxnSpLocks/>
          </p:cNvCxnSpPr>
          <p:nvPr/>
        </p:nvCxnSpPr>
        <p:spPr>
          <a:xfrm flipH="1">
            <a:off x="2434839" y="3204172"/>
            <a:ext cx="552675" cy="394691"/>
          </a:xfrm>
          <a:prstGeom prst="bentConnector3">
            <a:avLst>
              <a:gd name="adj1" fmla="val 98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04;p33">
            <a:extLst>
              <a:ext uri="{FF2B5EF4-FFF2-40B4-BE49-F238E27FC236}">
                <a16:creationId xmlns:a16="http://schemas.microsoft.com/office/drawing/2014/main" id="{BA34A061-57D5-4984-9519-162514DA4FA4}"/>
              </a:ext>
            </a:extLst>
          </p:cNvPr>
          <p:cNvCxnSpPr>
            <a:cxnSpLocks/>
          </p:cNvCxnSpPr>
          <p:nvPr/>
        </p:nvCxnSpPr>
        <p:spPr>
          <a:xfrm flipH="1" flipV="1">
            <a:off x="2438164" y="2412215"/>
            <a:ext cx="552675" cy="394691"/>
          </a:xfrm>
          <a:prstGeom prst="bentConnector3">
            <a:avLst>
              <a:gd name="adj1" fmla="val 98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204;p33">
            <a:extLst>
              <a:ext uri="{FF2B5EF4-FFF2-40B4-BE49-F238E27FC236}">
                <a16:creationId xmlns:a16="http://schemas.microsoft.com/office/drawing/2014/main" id="{ED5A8A9B-4E01-47A9-9291-3D414FB9DBF2}"/>
              </a:ext>
            </a:extLst>
          </p:cNvPr>
          <p:cNvCxnSpPr>
            <a:cxnSpLocks/>
          </p:cNvCxnSpPr>
          <p:nvPr/>
        </p:nvCxnSpPr>
        <p:spPr>
          <a:xfrm flipV="1">
            <a:off x="6257616" y="2407272"/>
            <a:ext cx="552675" cy="394691"/>
          </a:xfrm>
          <a:prstGeom prst="bentConnector3">
            <a:avLst>
              <a:gd name="adj1" fmla="val 98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601</Words>
  <Application>Microsoft Office PowerPoint</Application>
  <PresentationFormat>Presentación en pantalla (16:9)</PresentationFormat>
  <Paragraphs>244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Squada One</vt:lpstr>
      <vt:lpstr>Exo 2</vt:lpstr>
      <vt:lpstr>Fira Sans Extra Condensed Medium</vt:lpstr>
      <vt:lpstr>Arial</vt:lpstr>
      <vt:lpstr>Roboto Condensed</vt:lpstr>
      <vt:lpstr>Cambria Math</vt:lpstr>
      <vt:lpstr>Roboto Condensed Light</vt:lpstr>
      <vt:lpstr>Calibri</vt:lpstr>
      <vt:lpstr>Tech Newsletter by Slidesgo</vt:lpstr>
      <vt:lpstr>Co-authorship prediction</vt:lpstr>
      <vt:lpstr>Red Social</vt:lpstr>
      <vt:lpstr>Datos</vt:lpstr>
      <vt:lpstr>Universidades de Latinoamérica</vt:lpstr>
      <vt:lpstr>Datos totales</vt:lpstr>
      <vt:lpstr>Datos Componente Gigante</vt:lpstr>
      <vt:lpstr>Estructura del grafo</vt:lpstr>
      <vt:lpstr>Metodología</vt:lpstr>
      <vt:lpstr>Metricas utilizadas</vt:lpstr>
      <vt:lpstr>Modelos de ML a aplicar</vt:lpstr>
      <vt:lpstr>Preparación de datos para train/test</vt:lpstr>
      <vt:lpstr>Resultados</vt:lpstr>
      <vt:lpstr>Resultados utilizando Common Neighbors</vt:lpstr>
      <vt:lpstr>Ejemplo de predicción de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Co-authorship prediction</dc:title>
  <cp:lastModifiedBy>Alex Velez Llaque</cp:lastModifiedBy>
  <cp:revision>3</cp:revision>
  <dcterms:modified xsi:type="dcterms:W3CDTF">2020-05-28T14:37:02Z</dcterms:modified>
</cp:coreProperties>
</file>