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Andres Velez Llaque" userId="edd8ff6c-0080-499d-80e7-dfef130ffe3d" providerId="ADAL" clId="{FA639415-F566-4EAA-8CB5-B913EE793C66}"/>
    <pc:docChg chg="undo custSel mod modSld addMainMaster delMainMaster">
      <pc:chgData name="Alex Andres Velez Llaque" userId="edd8ff6c-0080-499d-80e7-dfef130ffe3d" providerId="ADAL" clId="{FA639415-F566-4EAA-8CB5-B913EE793C66}" dt="2020-05-26T23:06:00.971" v="40" actId="20577"/>
      <pc:docMkLst>
        <pc:docMk/>
      </pc:docMkLst>
      <pc:sldChg chg="addSp delSp modSp mod setBg modClrScheme setClrOvrMap chgLayout">
        <pc:chgData name="Alex Andres Velez Llaque" userId="edd8ff6c-0080-499d-80e7-dfef130ffe3d" providerId="ADAL" clId="{FA639415-F566-4EAA-8CB5-B913EE793C66}" dt="2020-05-26T23:06:00.971" v="40" actId="20577"/>
        <pc:sldMkLst>
          <pc:docMk/>
          <pc:sldMk cId="3340960587" sldId="256"/>
        </pc:sldMkLst>
        <pc:spChg chg="mod">
          <ac:chgData name="Alex Andres Velez Llaque" userId="edd8ff6c-0080-499d-80e7-dfef130ffe3d" providerId="ADAL" clId="{FA639415-F566-4EAA-8CB5-B913EE793C66}" dt="2020-05-26T23:06:00.971" v="40" actId="20577"/>
          <ac:spMkLst>
            <pc:docMk/>
            <pc:sldMk cId="3340960587" sldId="256"/>
            <ac:spMk id="2" creationId="{E0D4BBBE-740E-4CA5-B521-FBD56EFEB846}"/>
          </ac:spMkLst>
        </pc:spChg>
        <pc:spChg chg="mod">
          <ac:chgData name="Alex Andres Velez Llaque" userId="edd8ff6c-0080-499d-80e7-dfef130ffe3d" providerId="ADAL" clId="{FA639415-F566-4EAA-8CB5-B913EE793C66}" dt="2020-05-26T23:05:23.045" v="6" actId="26606"/>
          <ac:spMkLst>
            <pc:docMk/>
            <pc:sldMk cId="3340960587" sldId="256"/>
            <ac:spMk id="3" creationId="{AFE2CCF0-8985-457E-9E8B-3A0A325AF8DC}"/>
          </ac:spMkLst>
        </pc:spChg>
        <pc:spChg chg="add del">
          <ac:chgData name="Alex Andres Velez Llaque" userId="edd8ff6c-0080-499d-80e7-dfef130ffe3d" providerId="ADAL" clId="{FA639415-F566-4EAA-8CB5-B913EE793C66}" dt="2020-05-26T23:05:12.454" v="1" actId="26606"/>
          <ac:spMkLst>
            <pc:docMk/>
            <pc:sldMk cId="3340960587" sldId="256"/>
            <ac:spMk id="9" creationId="{764E0904-5ABD-4DC7-8562-C38580C953A2}"/>
          </ac:spMkLst>
        </pc:spChg>
        <pc:spChg chg="add del">
          <ac:chgData name="Alex Andres Velez Llaque" userId="edd8ff6c-0080-499d-80e7-dfef130ffe3d" providerId="ADAL" clId="{FA639415-F566-4EAA-8CB5-B913EE793C66}" dt="2020-05-26T23:05:20.656" v="3" actId="26606"/>
          <ac:spMkLst>
            <pc:docMk/>
            <pc:sldMk cId="3340960587" sldId="256"/>
            <ac:spMk id="11" creationId="{6069A1F8-9BEB-4786-9694-FC48B2D75D21}"/>
          </ac:spMkLst>
        </pc:spChg>
        <pc:spChg chg="add del">
          <ac:chgData name="Alex Andres Velez Llaque" userId="edd8ff6c-0080-499d-80e7-dfef130ffe3d" providerId="ADAL" clId="{FA639415-F566-4EAA-8CB5-B913EE793C66}" dt="2020-05-26T23:05:20.656" v="3" actId="26606"/>
          <ac:spMkLst>
            <pc:docMk/>
            <pc:sldMk cId="3340960587" sldId="256"/>
            <ac:spMk id="12" creationId="{526E0BFB-CDF1-4990-8C11-AC849311E0A8}"/>
          </ac:spMkLst>
        </pc:spChg>
        <pc:spChg chg="add del">
          <ac:chgData name="Alex Andres Velez Llaque" userId="edd8ff6c-0080-499d-80e7-dfef130ffe3d" providerId="ADAL" clId="{FA639415-F566-4EAA-8CB5-B913EE793C66}" dt="2020-05-26T23:05:20.656" v="3" actId="26606"/>
          <ac:spMkLst>
            <pc:docMk/>
            <pc:sldMk cId="3340960587" sldId="256"/>
            <ac:spMk id="13" creationId="{AF2F604E-43BE-4DC3-B983-E071523364F8}"/>
          </ac:spMkLst>
        </pc:spChg>
        <pc:spChg chg="add del">
          <ac:chgData name="Alex Andres Velez Llaque" userId="edd8ff6c-0080-499d-80e7-dfef130ffe3d" providerId="ADAL" clId="{FA639415-F566-4EAA-8CB5-B913EE793C66}" dt="2020-05-26T23:05:20.656" v="3" actId="26606"/>
          <ac:spMkLst>
            <pc:docMk/>
            <pc:sldMk cId="3340960587" sldId="256"/>
            <ac:spMk id="15" creationId="{08C9B587-E65E-4B52-B37C-ABEBB6E87928}"/>
          </ac:spMkLst>
        </pc:spChg>
        <pc:spChg chg="add del">
          <ac:chgData name="Alex Andres Velez Llaque" userId="edd8ff6c-0080-499d-80e7-dfef130ffe3d" providerId="ADAL" clId="{FA639415-F566-4EAA-8CB5-B913EE793C66}" dt="2020-05-26T23:05:23.012" v="5" actId="26606"/>
          <ac:spMkLst>
            <pc:docMk/>
            <pc:sldMk cId="3340960587" sldId="256"/>
            <ac:spMk id="17" creationId="{6482F060-A4AF-4E0B-B364-7C6BA4AE9C03}"/>
          </ac:spMkLst>
        </pc:spChg>
        <pc:spChg chg="add">
          <ac:chgData name="Alex Andres Velez Llaque" userId="edd8ff6c-0080-499d-80e7-dfef130ffe3d" providerId="ADAL" clId="{FA639415-F566-4EAA-8CB5-B913EE793C66}" dt="2020-05-26T23:05:23.045" v="6" actId="26606"/>
          <ac:spMkLst>
            <pc:docMk/>
            <pc:sldMk cId="3340960587" sldId="256"/>
            <ac:spMk id="21" creationId="{526E0BFB-CDF1-4990-8C11-AC849311E0A8}"/>
          </ac:spMkLst>
        </pc:spChg>
        <pc:spChg chg="add">
          <ac:chgData name="Alex Andres Velez Llaque" userId="edd8ff6c-0080-499d-80e7-dfef130ffe3d" providerId="ADAL" clId="{FA639415-F566-4EAA-8CB5-B913EE793C66}" dt="2020-05-26T23:05:23.045" v="6" actId="26606"/>
          <ac:spMkLst>
            <pc:docMk/>
            <pc:sldMk cId="3340960587" sldId="256"/>
            <ac:spMk id="23" creationId="{6069A1F8-9BEB-4786-9694-FC48B2D75D21}"/>
          </ac:spMkLst>
        </pc:spChg>
        <pc:picChg chg="add del">
          <ac:chgData name="Alex Andres Velez Llaque" userId="edd8ff6c-0080-499d-80e7-dfef130ffe3d" providerId="ADAL" clId="{FA639415-F566-4EAA-8CB5-B913EE793C66}" dt="2020-05-26T23:05:12.454" v="1" actId="26606"/>
          <ac:picMkLst>
            <pc:docMk/>
            <pc:sldMk cId="3340960587" sldId="256"/>
            <ac:picMk id="4" creationId="{4B69214E-4DBC-4DB9-AC3D-E9C0DDDF9095}"/>
          </ac:picMkLst>
        </pc:picChg>
        <pc:picChg chg="add del">
          <ac:chgData name="Alex Andres Velez Llaque" userId="edd8ff6c-0080-499d-80e7-dfef130ffe3d" providerId="ADAL" clId="{FA639415-F566-4EAA-8CB5-B913EE793C66}" dt="2020-05-26T23:05:20.656" v="3" actId="26606"/>
          <ac:picMkLst>
            <pc:docMk/>
            <pc:sldMk cId="3340960587" sldId="256"/>
            <ac:picMk id="14" creationId="{EDBE7291-405A-4C70-B9B2-FFFD1E13BF09}"/>
          </ac:picMkLst>
        </pc:picChg>
        <pc:picChg chg="add del">
          <ac:chgData name="Alex Andres Velez Llaque" userId="edd8ff6c-0080-499d-80e7-dfef130ffe3d" providerId="ADAL" clId="{FA639415-F566-4EAA-8CB5-B913EE793C66}" dt="2020-05-26T23:05:23.012" v="5" actId="26606"/>
          <ac:picMkLst>
            <pc:docMk/>
            <pc:sldMk cId="3340960587" sldId="256"/>
            <ac:picMk id="19" creationId="{77248193-1B0D-4644-BC2E-F117112818D7}"/>
          </ac:picMkLst>
        </pc:picChg>
        <pc:picChg chg="add">
          <ac:chgData name="Alex Andres Velez Llaque" userId="edd8ff6c-0080-499d-80e7-dfef130ffe3d" providerId="ADAL" clId="{FA639415-F566-4EAA-8CB5-B913EE793C66}" dt="2020-05-26T23:05:23.045" v="6" actId="26606"/>
          <ac:picMkLst>
            <pc:docMk/>
            <pc:sldMk cId="3340960587" sldId="256"/>
            <ac:picMk id="22" creationId="{C10812A4-4848-4313-8E36-C1362C8D537F}"/>
          </ac:picMkLst>
        </pc:picChg>
        <pc:cxnChg chg="add del">
          <ac:chgData name="Alex Andres Velez Llaque" userId="edd8ff6c-0080-499d-80e7-dfef130ffe3d" providerId="ADAL" clId="{FA639415-F566-4EAA-8CB5-B913EE793C66}" dt="2020-05-26T23:05:23.012" v="5" actId="26606"/>
          <ac:cxnSpMkLst>
            <pc:docMk/>
            <pc:sldMk cId="3340960587" sldId="256"/>
            <ac:cxnSpMk id="18" creationId="{B9EB6DAA-2F0C-43D5-A577-15D5D2C4E3F5}"/>
          </ac:cxnSpMkLst>
        </pc:cxnChg>
      </pc:sldChg>
      <pc:sldMasterChg chg="add del addSldLayout delSldLayout">
        <pc:chgData name="Alex Andres Velez Llaque" userId="edd8ff6c-0080-499d-80e7-dfef130ffe3d" providerId="ADAL" clId="{FA639415-F566-4EAA-8CB5-B913EE793C66}" dt="2020-05-26T23:05:23.045" v="6" actId="26606"/>
        <pc:sldMasterMkLst>
          <pc:docMk/>
          <pc:sldMasterMk cId="1360073950" sldId="2147483660"/>
        </pc:sldMasterMkLst>
        <pc:sldLayoutChg chg="add del">
          <pc:chgData name="Alex Andres Velez Llaque" userId="edd8ff6c-0080-499d-80e7-dfef130ffe3d" providerId="ADAL" clId="{FA639415-F566-4EAA-8CB5-B913EE793C66}" dt="2020-05-26T23:05:23.045" v="6" actId="26606"/>
          <pc:sldLayoutMkLst>
            <pc:docMk/>
            <pc:sldMasterMk cId="1360073950" sldId="2147483660"/>
            <pc:sldLayoutMk cId="311824288" sldId="2147483661"/>
          </pc:sldLayoutMkLst>
        </pc:sldLayoutChg>
        <pc:sldLayoutChg chg="add del">
          <pc:chgData name="Alex Andres Velez Llaque" userId="edd8ff6c-0080-499d-80e7-dfef130ffe3d" providerId="ADAL" clId="{FA639415-F566-4EAA-8CB5-B913EE793C66}" dt="2020-05-26T23:05:23.045" v="6" actId="26606"/>
          <pc:sldLayoutMkLst>
            <pc:docMk/>
            <pc:sldMasterMk cId="1360073950" sldId="2147483660"/>
            <pc:sldLayoutMk cId="3309463909" sldId="2147483662"/>
          </pc:sldLayoutMkLst>
        </pc:sldLayoutChg>
        <pc:sldLayoutChg chg="add del">
          <pc:chgData name="Alex Andres Velez Llaque" userId="edd8ff6c-0080-499d-80e7-dfef130ffe3d" providerId="ADAL" clId="{FA639415-F566-4EAA-8CB5-B913EE793C66}" dt="2020-05-26T23:05:23.045" v="6" actId="26606"/>
          <pc:sldLayoutMkLst>
            <pc:docMk/>
            <pc:sldMasterMk cId="1360073950" sldId="2147483660"/>
            <pc:sldLayoutMk cId="2353067740" sldId="2147483663"/>
          </pc:sldLayoutMkLst>
        </pc:sldLayoutChg>
        <pc:sldLayoutChg chg="add del">
          <pc:chgData name="Alex Andres Velez Llaque" userId="edd8ff6c-0080-499d-80e7-dfef130ffe3d" providerId="ADAL" clId="{FA639415-F566-4EAA-8CB5-B913EE793C66}" dt="2020-05-26T23:05:23.045" v="6" actId="26606"/>
          <pc:sldLayoutMkLst>
            <pc:docMk/>
            <pc:sldMasterMk cId="1360073950" sldId="2147483660"/>
            <pc:sldLayoutMk cId="2364484011" sldId="2147483664"/>
          </pc:sldLayoutMkLst>
        </pc:sldLayoutChg>
        <pc:sldLayoutChg chg="add del">
          <pc:chgData name="Alex Andres Velez Llaque" userId="edd8ff6c-0080-499d-80e7-dfef130ffe3d" providerId="ADAL" clId="{FA639415-F566-4EAA-8CB5-B913EE793C66}" dt="2020-05-26T23:05:23.045" v="6" actId="26606"/>
          <pc:sldLayoutMkLst>
            <pc:docMk/>
            <pc:sldMasterMk cId="1360073950" sldId="2147483660"/>
            <pc:sldLayoutMk cId="3190259838" sldId="2147483665"/>
          </pc:sldLayoutMkLst>
        </pc:sldLayoutChg>
        <pc:sldLayoutChg chg="add del">
          <pc:chgData name="Alex Andres Velez Llaque" userId="edd8ff6c-0080-499d-80e7-dfef130ffe3d" providerId="ADAL" clId="{FA639415-F566-4EAA-8CB5-B913EE793C66}" dt="2020-05-26T23:05:23.045" v="6" actId="26606"/>
          <pc:sldLayoutMkLst>
            <pc:docMk/>
            <pc:sldMasterMk cId="1360073950" sldId="2147483660"/>
            <pc:sldLayoutMk cId="3012107954" sldId="2147483666"/>
          </pc:sldLayoutMkLst>
        </pc:sldLayoutChg>
        <pc:sldLayoutChg chg="add del">
          <pc:chgData name="Alex Andres Velez Llaque" userId="edd8ff6c-0080-499d-80e7-dfef130ffe3d" providerId="ADAL" clId="{FA639415-F566-4EAA-8CB5-B913EE793C66}" dt="2020-05-26T23:05:23.045" v="6" actId="26606"/>
          <pc:sldLayoutMkLst>
            <pc:docMk/>
            <pc:sldMasterMk cId="1360073950" sldId="2147483660"/>
            <pc:sldLayoutMk cId="1357736510" sldId="2147483667"/>
          </pc:sldLayoutMkLst>
        </pc:sldLayoutChg>
        <pc:sldLayoutChg chg="add del">
          <pc:chgData name="Alex Andres Velez Llaque" userId="edd8ff6c-0080-499d-80e7-dfef130ffe3d" providerId="ADAL" clId="{FA639415-F566-4EAA-8CB5-B913EE793C66}" dt="2020-05-26T23:05:23.045" v="6" actId="26606"/>
          <pc:sldLayoutMkLst>
            <pc:docMk/>
            <pc:sldMasterMk cId="1360073950" sldId="2147483660"/>
            <pc:sldLayoutMk cId="973954874" sldId="2147483668"/>
          </pc:sldLayoutMkLst>
        </pc:sldLayoutChg>
        <pc:sldLayoutChg chg="add del">
          <pc:chgData name="Alex Andres Velez Llaque" userId="edd8ff6c-0080-499d-80e7-dfef130ffe3d" providerId="ADAL" clId="{FA639415-F566-4EAA-8CB5-B913EE793C66}" dt="2020-05-26T23:05:23.045" v="6" actId="26606"/>
          <pc:sldLayoutMkLst>
            <pc:docMk/>
            <pc:sldMasterMk cId="1360073950" sldId="2147483660"/>
            <pc:sldLayoutMk cId="3993477022" sldId="2147483669"/>
          </pc:sldLayoutMkLst>
        </pc:sldLayoutChg>
        <pc:sldLayoutChg chg="add del">
          <pc:chgData name="Alex Andres Velez Llaque" userId="edd8ff6c-0080-499d-80e7-dfef130ffe3d" providerId="ADAL" clId="{FA639415-F566-4EAA-8CB5-B913EE793C66}" dt="2020-05-26T23:05:23.045" v="6" actId="26606"/>
          <pc:sldLayoutMkLst>
            <pc:docMk/>
            <pc:sldMasterMk cId="1360073950" sldId="2147483660"/>
            <pc:sldLayoutMk cId="3609865450" sldId="2147483670"/>
          </pc:sldLayoutMkLst>
        </pc:sldLayoutChg>
        <pc:sldLayoutChg chg="add del">
          <pc:chgData name="Alex Andres Velez Llaque" userId="edd8ff6c-0080-499d-80e7-dfef130ffe3d" providerId="ADAL" clId="{FA639415-F566-4EAA-8CB5-B913EE793C66}" dt="2020-05-26T23:05:23.045" v="6" actId="26606"/>
          <pc:sldLayoutMkLst>
            <pc:docMk/>
            <pc:sldMasterMk cId="1360073950" sldId="2147483660"/>
            <pc:sldLayoutMk cId="2039882883" sldId="2147483671"/>
          </pc:sldLayoutMkLst>
        </pc:sldLayoutChg>
        <pc:sldLayoutChg chg="add del">
          <pc:chgData name="Alex Andres Velez Llaque" userId="edd8ff6c-0080-499d-80e7-dfef130ffe3d" providerId="ADAL" clId="{FA639415-F566-4EAA-8CB5-B913EE793C66}" dt="2020-05-26T23:05:23.045" v="6" actId="26606"/>
          <pc:sldLayoutMkLst>
            <pc:docMk/>
            <pc:sldMasterMk cId="1360073950" sldId="2147483660"/>
            <pc:sldLayoutMk cId="2365372298" sldId="2147483672"/>
          </pc:sldLayoutMkLst>
        </pc:sldLayoutChg>
        <pc:sldLayoutChg chg="add del">
          <pc:chgData name="Alex Andres Velez Llaque" userId="edd8ff6c-0080-499d-80e7-dfef130ffe3d" providerId="ADAL" clId="{FA639415-F566-4EAA-8CB5-B913EE793C66}" dt="2020-05-26T23:05:23.045" v="6" actId="26606"/>
          <pc:sldLayoutMkLst>
            <pc:docMk/>
            <pc:sldMasterMk cId="1360073950" sldId="2147483660"/>
            <pc:sldLayoutMk cId="3093588185" sldId="2147483673"/>
          </pc:sldLayoutMkLst>
        </pc:sldLayoutChg>
        <pc:sldLayoutChg chg="add del">
          <pc:chgData name="Alex Andres Velez Llaque" userId="edd8ff6c-0080-499d-80e7-dfef130ffe3d" providerId="ADAL" clId="{FA639415-F566-4EAA-8CB5-B913EE793C66}" dt="2020-05-26T23:05:23.045" v="6" actId="26606"/>
          <pc:sldLayoutMkLst>
            <pc:docMk/>
            <pc:sldMasterMk cId="1360073950" sldId="2147483660"/>
            <pc:sldLayoutMk cId="4036921810" sldId="2147483674"/>
          </pc:sldLayoutMkLst>
        </pc:sldLayoutChg>
        <pc:sldLayoutChg chg="add del">
          <pc:chgData name="Alex Andres Velez Llaque" userId="edd8ff6c-0080-499d-80e7-dfef130ffe3d" providerId="ADAL" clId="{FA639415-F566-4EAA-8CB5-B913EE793C66}" dt="2020-05-26T23:05:23.045" v="6" actId="26606"/>
          <pc:sldLayoutMkLst>
            <pc:docMk/>
            <pc:sldMasterMk cId="1360073950" sldId="2147483660"/>
            <pc:sldLayoutMk cId="1621583971" sldId="2147483675"/>
          </pc:sldLayoutMkLst>
        </pc:sldLayoutChg>
        <pc:sldLayoutChg chg="add del">
          <pc:chgData name="Alex Andres Velez Llaque" userId="edd8ff6c-0080-499d-80e7-dfef130ffe3d" providerId="ADAL" clId="{FA639415-F566-4EAA-8CB5-B913EE793C66}" dt="2020-05-26T23:05:23.045" v="6" actId="26606"/>
          <pc:sldLayoutMkLst>
            <pc:docMk/>
            <pc:sldMasterMk cId="1360073950" sldId="2147483660"/>
            <pc:sldLayoutMk cId="2916637526" sldId="2147483676"/>
          </pc:sldLayoutMkLst>
        </pc:sldLayoutChg>
        <pc:sldLayoutChg chg="add del">
          <pc:chgData name="Alex Andres Velez Llaque" userId="edd8ff6c-0080-499d-80e7-dfef130ffe3d" providerId="ADAL" clId="{FA639415-F566-4EAA-8CB5-B913EE793C66}" dt="2020-05-26T23:05:23.045" v="6" actId="26606"/>
          <pc:sldLayoutMkLst>
            <pc:docMk/>
            <pc:sldMasterMk cId="1360073950" sldId="2147483660"/>
            <pc:sldLayoutMk cId="3989713644" sldId="2147483677"/>
          </pc:sldLayoutMkLst>
        </pc:sldLayoutChg>
      </pc:sldMasterChg>
      <pc:sldMasterChg chg="add del replId addSldLayout delSldLayout">
        <pc:chgData name="Alex Andres Velez Llaque" userId="edd8ff6c-0080-499d-80e7-dfef130ffe3d" providerId="ADAL" clId="{FA639415-F566-4EAA-8CB5-B913EE793C66}" dt="2020-05-26T23:05:23.012" v="5" actId="26606"/>
        <pc:sldMasterMkLst>
          <pc:docMk/>
          <pc:sldMasterMk cId="906890201" sldId="2147483678"/>
        </pc:sldMasterMkLst>
        <pc:sldLayoutChg chg="add del replId">
          <pc:chgData name="Alex Andres Velez Llaque" userId="edd8ff6c-0080-499d-80e7-dfef130ffe3d" providerId="ADAL" clId="{FA639415-F566-4EAA-8CB5-B913EE793C66}" dt="2020-05-26T23:05:23.012" v="5" actId="26606"/>
          <pc:sldLayoutMkLst>
            <pc:docMk/>
            <pc:sldMasterMk cId="906890201" sldId="2147483678"/>
            <pc:sldLayoutMk cId="1323830801" sldId="2147483679"/>
          </pc:sldLayoutMkLst>
        </pc:sldLayoutChg>
      </pc:sldMasterChg>
      <pc:sldMasterChg chg="add addSldLayout">
        <pc:chgData name="Alex Andres Velez Llaque" userId="edd8ff6c-0080-499d-80e7-dfef130ffe3d" providerId="ADAL" clId="{FA639415-F566-4EAA-8CB5-B913EE793C66}" dt="2020-05-26T23:05:23.045" v="6" actId="26606"/>
        <pc:sldMasterMkLst>
          <pc:docMk/>
          <pc:sldMasterMk cId="1941250640" sldId="2147483685"/>
        </pc:sldMasterMkLst>
        <pc:sldLayoutChg chg="add">
          <pc:chgData name="Alex Andres Velez Llaque" userId="edd8ff6c-0080-499d-80e7-dfef130ffe3d" providerId="ADAL" clId="{FA639415-F566-4EAA-8CB5-B913EE793C66}" dt="2020-05-26T23:05:23.045" v="6" actId="26606"/>
          <pc:sldLayoutMkLst>
            <pc:docMk/>
            <pc:sldMasterMk cId="1941250640" sldId="2147483685"/>
            <pc:sldLayoutMk cId="1446499921" sldId="2147483680"/>
          </pc:sldLayoutMkLst>
        </pc:sldLayoutChg>
      </pc:sldMasterChg>
      <pc:sldMasterChg chg="add del addSldLayout delSldLayout">
        <pc:chgData name="Alex Andres Velez Llaque" userId="edd8ff6c-0080-499d-80e7-dfef130ffe3d" providerId="ADAL" clId="{FA639415-F566-4EAA-8CB5-B913EE793C66}" dt="2020-05-26T23:05:12.454" v="1" actId="26606"/>
        <pc:sldMasterMkLst>
          <pc:docMk/>
          <pc:sldMasterMk cId="2643598536" sldId="2147483712"/>
        </pc:sldMasterMkLst>
        <pc:sldLayoutChg chg="add del">
          <pc:chgData name="Alex Andres Velez Llaque" userId="edd8ff6c-0080-499d-80e7-dfef130ffe3d" providerId="ADAL" clId="{FA639415-F566-4EAA-8CB5-B913EE793C66}" dt="2020-05-26T23:05:12.454" v="1" actId="26606"/>
          <pc:sldLayoutMkLst>
            <pc:docMk/>
            <pc:sldMasterMk cId="2643598536" sldId="2147483712"/>
            <pc:sldLayoutMk cId="4019681314" sldId="2147483707"/>
          </pc:sldLayoutMkLst>
        </pc:sldLayoutChg>
      </pc:sldMasterChg>
      <pc:sldMasterChg chg="add del addSldLayout delSldLayout">
        <pc:chgData name="Alex Andres Velez Llaque" userId="edd8ff6c-0080-499d-80e7-dfef130ffe3d" providerId="ADAL" clId="{FA639415-F566-4EAA-8CB5-B913EE793C66}" dt="2020-05-26T23:05:20.656" v="3" actId="26606"/>
        <pc:sldMasterMkLst>
          <pc:docMk/>
          <pc:sldMasterMk cId="2253315886" sldId="2147483751"/>
        </pc:sldMasterMkLst>
        <pc:sldLayoutChg chg="add del">
          <pc:chgData name="Alex Andres Velez Llaque" userId="edd8ff6c-0080-499d-80e7-dfef130ffe3d" providerId="ADAL" clId="{FA639415-F566-4EAA-8CB5-B913EE793C66}" dt="2020-05-26T23:05:20.656" v="3" actId="26606"/>
          <pc:sldLayoutMkLst>
            <pc:docMk/>
            <pc:sldMasterMk cId="2253315886" sldId="2147483751"/>
            <pc:sldLayoutMk cId="1709514510" sldId="214748374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4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5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C10812A4-4848-4313-8E36-C1362C8D5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17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D4BBBE-740E-4CA5-B521-FBD56EFEB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Co-authorship prediction</a:t>
            </a:r>
            <a:endParaRPr lang="es-EC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E2CCF0-8985-457E-9E8B-3A0A325AF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pPr algn="l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0960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3D3822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CAA74"/>
      </a:accent4>
      <a:accent5>
        <a:srgbClr val="82AC81"/>
      </a:accent5>
      <a:accent6>
        <a:srgbClr val="77AE8D"/>
      </a:accent6>
      <a:hlink>
        <a:srgbClr val="5E899C"/>
      </a:hlink>
      <a:folHlink>
        <a:srgbClr val="828282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BCD6D0BD280F4D8AA72B7DFAE712F1" ma:contentTypeVersion="13" ma:contentTypeDescription="Crear nuevo documento." ma:contentTypeScope="" ma:versionID="8644da3745a5be9e346a0a5f876bbdc7">
  <xsd:schema xmlns:xsd="http://www.w3.org/2001/XMLSchema" xmlns:xs="http://www.w3.org/2001/XMLSchema" xmlns:p="http://schemas.microsoft.com/office/2006/metadata/properties" xmlns:ns3="8c6d73d5-2c2f-4a8f-a941-ec9219c85d56" xmlns:ns4="97ec156b-ad98-4ed0-86b2-d065d1a8423d" targetNamespace="http://schemas.microsoft.com/office/2006/metadata/properties" ma:root="true" ma:fieldsID="dbacdac86172926888f89ca12ddd8a37" ns3:_="" ns4:_="">
    <xsd:import namespace="8c6d73d5-2c2f-4a8f-a941-ec9219c85d56"/>
    <xsd:import namespace="97ec156b-ad98-4ed0-86b2-d065d1a842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d73d5-2c2f-4a8f-a941-ec9219c85d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c156b-ad98-4ed0-86b2-d065d1a8423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F1C359-F5D6-4F07-8748-6530440877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6d73d5-2c2f-4a8f-a941-ec9219c85d56"/>
    <ds:schemaRef ds:uri="97ec156b-ad98-4ed0-86b2-d065d1a842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26CA03-9EAC-43E2-B5DB-0CF43BBE07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6BB778-066F-4E68-BA4D-39410821108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Tw Cen MT</vt:lpstr>
      <vt:lpstr>ShapesVTI</vt:lpstr>
      <vt:lpstr>Co-authorship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Co-authorship prediction</dc:title>
  <dc:creator>Alex Velez Llaque</dc:creator>
  <cp:lastModifiedBy>Alex Velez Llaque</cp:lastModifiedBy>
  <cp:revision>1</cp:revision>
  <dcterms:created xsi:type="dcterms:W3CDTF">2020-05-26T23:05:22Z</dcterms:created>
  <dcterms:modified xsi:type="dcterms:W3CDTF">2020-05-26T23:06:10Z</dcterms:modified>
</cp:coreProperties>
</file>