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023d895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023d895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3023d89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3023d89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3023d895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3023d895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023d89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023d89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023d895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023d895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3023d895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3023d89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023d895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023d895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3023d895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3023d895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3023d895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3023d895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3023d895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3023d895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3023d895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3023d895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MQcfraQatCqzddx5zNOjeE70ASlFMEyu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YLKEZtLhfZo" TargetMode="External"/><Relationship Id="rId4" Type="http://schemas.openxmlformats.org/officeDocument/2006/relationships/hyperlink" Target="https://blynk.io/en/getting-started" TargetMode="External"/><Relationship Id="rId5" Type="http://schemas.openxmlformats.org/officeDocument/2006/relationships/hyperlink" Target="https://www.filipeflop.com/blog/monitorando-temperatura-e-umidade-com-o-sensor-dht11/" TargetMode="External"/><Relationship Id="rId6" Type="http://schemas.openxmlformats.org/officeDocument/2006/relationships/hyperlink" Target="https://blogmasterwalkershop.com.br/arduino/como-usar-com-arduino-modulo-sensor-detector-de-nivel-profundidade-de-agua" TargetMode="External"/><Relationship Id="rId7" Type="http://schemas.openxmlformats.org/officeDocument/2006/relationships/hyperlink" Target="https://blogmasterwalkershop.com.br/arduino/arduino-medindo-o-nivel-de-gas-com-o-sensor-mq2-e-buzz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4.png"/><Relationship Id="rId13" Type="http://schemas.openxmlformats.org/officeDocument/2006/relationships/image" Target="../media/image7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5" Type="http://schemas.openxmlformats.org/officeDocument/2006/relationships/image" Target="../media/image2.png"/><Relationship Id="rId1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 Residencial Através da </a:t>
            </a:r>
            <a:r>
              <a:rPr lang="pt-BR"/>
              <a:t>Domótica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Autora: Thaine Martini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2" title="filmr_composi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075" y="1966350"/>
            <a:ext cx="3914684" cy="29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Melhorias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Adicionar o push bottom mecânico para acionar o relé.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Mandar notificação para o app caso ocorra alguma inundação ou vazamento de gás.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Adicionar mais relés.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Correção</a:t>
            </a:r>
            <a:r>
              <a:rPr lang="pt-BR"/>
              <a:t> do bug do acionamento do </a:t>
            </a:r>
            <a:r>
              <a:rPr lang="pt-BR"/>
              <a:t>relé via blynk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729450" y="2078875"/>
            <a:ext cx="7688700" cy="24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https://youtu.be/YLKEZtLhfZo</a:t>
            </a:r>
            <a:r>
              <a:rPr lang="pt-BR"/>
              <a:t> (Acessado:</a:t>
            </a:r>
            <a:r>
              <a:rPr lang="pt-BR"/>
              <a:t> 19/04/2021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https://blynk.io/en/getting-started</a:t>
            </a:r>
            <a:r>
              <a:rPr lang="pt-BR"/>
              <a:t> </a:t>
            </a:r>
            <a:r>
              <a:rPr lang="pt-BR"/>
              <a:t>(Acessado: 19/04/2021)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https://www.filipeflop.com/blog/monitorando-temperatura-e-umidade-com-o-sensor-dht11/</a:t>
            </a:r>
            <a:r>
              <a:rPr lang="pt-BR"/>
              <a:t>  (Acessado: 19/04/2021)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https://blogmasterwalkershop.com.br/arduino/como-usar-com-arduino-modulo-sensor-detector-de-nivel-profundidade-de-agua</a:t>
            </a:r>
            <a:r>
              <a:rPr lang="pt-BR"/>
              <a:t> </a:t>
            </a:r>
            <a:r>
              <a:rPr lang="pt-BR"/>
              <a:t>(Acessado: 19/04/2021)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https://blogmasterwalkershop.com.br/arduino/arduino-medindo-o-nivel-de-gas-com-o-sensor-mq2-e-buzzer</a:t>
            </a:r>
            <a:r>
              <a:rPr lang="pt-BR"/>
              <a:t> (Acessado: 19/04/2021)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Concepção do Projeto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Design do Hardware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Design do Aplicativo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Implementação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Operação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Melhorias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Concepção do Projeto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 sistema de segurança contra </a:t>
            </a:r>
            <a:r>
              <a:rPr lang="pt-BR"/>
              <a:t>enchentes</a:t>
            </a:r>
            <a:r>
              <a:rPr lang="pt-BR"/>
              <a:t> e vazamento de gás, com acionamento de luz remoto e com informações da temperatura e umidade, podendo ser acessadas por um celular qualquer.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Concepção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648" y="1736425"/>
            <a:ext cx="4195256" cy="3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Concepção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0" y="1964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v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4323"/>
            <a:ext cx="1491100" cy="1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10925" l="5001" r="8321" t="12622"/>
          <a:stretch/>
        </p:blipFill>
        <p:spPr>
          <a:xfrm>
            <a:off x="1414900" y="2005225"/>
            <a:ext cx="1597800" cy="14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 b="0" l="7192" r="0" t="0"/>
          <a:stretch/>
        </p:blipFill>
        <p:spPr>
          <a:xfrm>
            <a:off x="2985200" y="2063563"/>
            <a:ext cx="1383800" cy="1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1788" y="2203701"/>
            <a:ext cx="1383800" cy="12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7">
            <a:alphaModFix/>
          </a:blip>
          <a:srcRect b="0" l="11608" r="11261" t="0"/>
          <a:stretch/>
        </p:blipFill>
        <p:spPr>
          <a:xfrm>
            <a:off x="5709188" y="2005226"/>
            <a:ext cx="1181868" cy="14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8">
            <a:alphaModFix/>
          </a:blip>
          <a:srcRect b="5948" l="28702" r="24846" t="9677"/>
          <a:stretch/>
        </p:blipFill>
        <p:spPr>
          <a:xfrm>
            <a:off x="6934675" y="1904550"/>
            <a:ext cx="995500" cy="16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98263" y="2037020"/>
            <a:ext cx="1345725" cy="13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219" y="3706219"/>
            <a:ext cx="1259075" cy="10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11">
            <a:alphaModFix/>
          </a:blip>
          <a:srcRect b="16696" l="0" r="24023" t="11490"/>
          <a:stretch/>
        </p:blipFill>
        <p:spPr>
          <a:xfrm>
            <a:off x="1326300" y="3625688"/>
            <a:ext cx="1383800" cy="14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12">
            <a:alphaModFix/>
          </a:blip>
          <a:srcRect b="8417" l="14442" r="0" t="16428"/>
          <a:stretch/>
        </p:blipFill>
        <p:spPr>
          <a:xfrm>
            <a:off x="2828363" y="3565888"/>
            <a:ext cx="1697450" cy="14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13">
            <a:alphaModFix/>
          </a:blip>
          <a:srcRect b="0" l="3326" r="12448" t="0"/>
          <a:stretch/>
        </p:blipFill>
        <p:spPr>
          <a:xfrm>
            <a:off x="4522263" y="3531438"/>
            <a:ext cx="1345725" cy="15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14">
            <a:alphaModFix/>
          </a:blip>
          <a:srcRect b="13280" l="19581" r="2591" t="3351"/>
          <a:stretch/>
        </p:blipFill>
        <p:spPr>
          <a:xfrm>
            <a:off x="6934675" y="3468312"/>
            <a:ext cx="1912525" cy="15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15">
            <a:alphaModFix/>
          </a:blip>
          <a:srcRect b="13727" l="0" r="0" t="14402"/>
          <a:stretch/>
        </p:blipFill>
        <p:spPr>
          <a:xfrm>
            <a:off x="5752813" y="3817825"/>
            <a:ext cx="1181850" cy="8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225" y="1745225"/>
            <a:ext cx="6601549" cy="33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Design Hardware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Design Software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App: Blynk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400" y="1132225"/>
            <a:ext cx="1791000" cy="387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Por fora: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15014" r="11455" t="18692"/>
          <a:stretch/>
        </p:blipFill>
        <p:spPr>
          <a:xfrm rot="-5400000">
            <a:off x="2894038" y="1259963"/>
            <a:ext cx="2830574" cy="41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948475" y="2847250"/>
            <a:ext cx="1509000" cy="3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Sensor de água</a:t>
            </a:r>
            <a:endParaRPr sz="1000" u="sng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747575" y="3475025"/>
            <a:ext cx="1123500" cy="3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Sensor de Gás</a:t>
            </a:r>
            <a:endParaRPr sz="900" u="sng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096150" y="4427550"/>
            <a:ext cx="1123500" cy="3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DHT11</a:t>
            </a:r>
            <a:endParaRPr sz="1000" u="sng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569700" y="4482625"/>
            <a:ext cx="1002300" cy="3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LED</a:t>
            </a:r>
            <a:endParaRPr sz="1000" u="sng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2689" l="7815" r="24694" t="16775"/>
          <a:stretch/>
        </p:blipFill>
        <p:spPr>
          <a:xfrm rot="-5400000">
            <a:off x="3326887" y="1151312"/>
            <a:ext cx="2923426" cy="46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2457925" y="3667025"/>
            <a:ext cx="9204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ESP-01 + ADAPTADOR</a:t>
            </a:r>
            <a:endParaRPr sz="800" u="sng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289775" y="2962425"/>
            <a:ext cx="696600" cy="3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Relé</a:t>
            </a:r>
            <a:endParaRPr sz="1000" u="sng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185175" y="3390850"/>
            <a:ext cx="11046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u="sng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Arduino Mega 2560</a:t>
            </a:r>
            <a:endParaRPr sz="900" u="sng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609600" y="2883175"/>
            <a:ext cx="7467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Buzzer</a:t>
            </a:r>
            <a:endParaRPr sz="1100" u="sng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