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A2F2B"/>
    <a:srgbClr val="6BC4A8"/>
    <a:srgbClr val="FC8D62"/>
    <a:srgbClr val="E8D0D0"/>
    <a:srgbClr val="BFBFBF"/>
    <a:srgbClr val="CDD30F"/>
    <a:srgbClr val="ECBC00"/>
    <a:srgbClr val="AEA700"/>
    <a:srgbClr val="008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94675" autoAdjust="0"/>
  </p:normalViewPr>
  <p:slideViewPr>
    <p:cSldViewPr>
      <p:cViewPr>
        <p:scale>
          <a:sx n="50" d="100"/>
          <a:sy n="50" d="100"/>
        </p:scale>
        <p:origin x="3360" y="14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31.01.2023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31.01.2023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 err="1"/>
              <a:t>ClassicalArtMemes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622972"/>
            <a:ext cx="6072187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Frutiger Next LT W1G" pitchFamily="34" charset="0"/>
              </a:rPr>
              <a:t>Herr Thomas Schmidt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DA2F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Frutiger Next LT W1G" pitchFamily="34" charset="0"/>
              </a:rPr>
              <a:t>Herr Thomas Schmidt</a:t>
            </a: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INFORMATIK UND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59832" y="2924944"/>
            <a:ext cx="5786438" cy="1215586"/>
          </a:xfrm>
        </p:spPr>
        <p:txBody>
          <a:bodyPr/>
          <a:lstStyle/>
          <a:p>
            <a:r>
              <a:rPr lang="en-US" sz="2000" dirty="0"/>
              <a:t>Classical Art Memes</a:t>
            </a:r>
            <a:endParaRPr lang="de-DE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AE328498-E822-D30F-8F4D-3B65BB707005}"/>
              </a:ext>
            </a:extLst>
          </p:cNvPr>
          <p:cNvSpPr/>
          <p:nvPr/>
        </p:nvSpPr>
        <p:spPr>
          <a:xfrm>
            <a:off x="797487" y="2514469"/>
            <a:ext cx="545478" cy="779255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  <a:solidFill>
            <a:srgbClr val="DA2F2B"/>
          </a:solidFill>
          <a:ln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77502" rIns="4763" bIns="277502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750" dirty="0">
                <a:solidFill>
                  <a:schemeClr val="tx1"/>
                </a:solidFill>
              </a:rPr>
              <a:t>Reddit-Dumps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B4048670-0A7C-EB88-5AC2-670F393D9282}"/>
              </a:ext>
            </a:extLst>
          </p:cNvPr>
          <p:cNvSpPr/>
          <p:nvPr/>
        </p:nvSpPr>
        <p:spPr>
          <a:xfrm>
            <a:off x="1342964" y="2514470"/>
            <a:ext cx="6226797" cy="506516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  <a:ln w="12700"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9" tIns="30441" rIns="30441" bIns="30442" numCol="1" spcCol="1270" anchor="ctr" anchorCtr="0">
            <a:noAutofit/>
          </a:bodyPr>
          <a:lstStyle/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 err="1"/>
              <a:t>Pushshift</a:t>
            </a:r>
            <a:r>
              <a:rPr lang="de-DE" sz="900" dirty="0"/>
              <a:t> Daten nicht vor November 2022 nicht erreichbar</a:t>
            </a:r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Data-Dumps heruntergeladen und Informationen extrahiert</a:t>
            </a:r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900" dirty="0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E4836BDA-6305-B242-4D46-553EFC38AC05}"/>
              </a:ext>
            </a:extLst>
          </p:cNvPr>
          <p:cNvSpPr/>
          <p:nvPr/>
        </p:nvSpPr>
        <p:spPr>
          <a:xfrm>
            <a:off x="797487" y="3205446"/>
            <a:ext cx="545478" cy="779255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  <a:solidFill>
            <a:srgbClr val="DA2F2B"/>
          </a:solidFill>
          <a:ln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77502" rIns="4763" bIns="277502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75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741B9D9-F4CA-ACAD-7C43-048284003C1D}"/>
              </a:ext>
            </a:extLst>
          </p:cNvPr>
          <p:cNvSpPr/>
          <p:nvPr/>
        </p:nvSpPr>
        <p:spPr>
          <a:xfrm>
            <a:off x="1342964" y="3205447"/>
            <a:ext cx="6226797" cy="506516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  <a:ln w="12700"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9" tIns="30441" rIns="30441" bIns="30442" numCol="1" spcCol="1270" anchor="ctr" anchorCtr="0">
            <a:noAutofit/>
          </a:bodyPr>
          <a:lstStyle/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Informationen werden in Datenbank gespeichert</a:t>
            </a:r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Nur Bilder von Interesse//Duplikate werden gelöscht</a:t>
            </a: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D9019ACB-DF31-3330-DEC1-528AE4CFA327}"/>
              </a:ext>
            </a:extLst>
          </p:cNvPr>
          <p:cNvSpPr/>
          <p:nvPr/>
        </p:nvSpPr>
        <p:spPr>
          <a:xfrm>
            <a:off x="797487" y="3896424"/>
            <a:ext cx="545478" cy="779255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  <a:solidFill>
            <a:srgbClr val="DA2F2B"/>
          </a:solidFill>
          <a:ln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77502" rIns="4763" bIns="277502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750" dirty="0">
                <a:solidFill>
                  <a:schemeClr val="tx1"/>
                </a:solidFill>
              </a:rPr>
              <a:t>Bilder</a:t>
            </a:r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6FDF2927-5DED-1DFB-DEE7-9EBC321D77E8}"/>
              </a:ext>
            </a:extLst>
          </p:cNvPr>
          <p:cNvSpPr/>
          <p:nvPr/>
        </p:nvSpPr>
        <p:spPr>
          <a:xfrm>
            <a:off x="1342964" y="3896424"/>
            <a:ext cx="6226797" cy="506516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  <a:ln w="12700"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9" tIns="30441" rIns="30441" bIns="30442" numCol="1" spcCol="1270" anchor="ctr" anchorCtr="0">
            <a:noAutofit/>
          </a:bodyPr>
          <a:lstStyle/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Bilder heruntergeladen </a:t>
            </a:r>
            <a:r>
              <a:rPr lang="de-DE" sz="900" dirty="0">
                <a:sym typeface="Wingdings" panose="05000000000000000000" pitchFamily="2" charset="2"/>
              </a:rPr>
              <a:t> 28110</a:t>
            </a:r>
            <a:endParaRPr lang="de-DE" sz="900" dirty="0"/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Duplikate</a:t>
            </a: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8CD0B32-B775-F4D8-AECE-0B3D11E121D0}"/>
              </a:ext>
            </a:extLst>
          </p:cNvPr>
          <p:cNvSpPr/>
          <p:nvPr/>
        </p:nvSpPr>
        <p:spPr>
          <a:xfrm>
            <a:off x="797487" y="4587401"/>
            <a:ext cx="545478" cy="779255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  <a:solidFill>
            <a:srgbClr val="DA2F2B"/>
          </a:solidFill>
          <a:ln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77502" rIns="4763" bIns="277502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750" dirty="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68BA4EA-1871-5C93-E388-17E2C07C558C}"/>
              </a:ext>
            </a:extLst>
          </p:cNvPr>
          <p:cNvSpPr/>
          <p:nvPr/>
        </p:nvSpPr>
        <p:spPr>
          <a:xfrm>
            <a:off x="1342964" y="4587402"/>
            <a:ext cx="6226797" cy="506516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  <a:ln w="12700"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9" tIns="30441" rIns="30441" bIns="30442" numCol="1" spcCol="1270" anchor="ctr" anchorCtr="0">
            <a:noAutofit/>
          </a:bodyPr>
          <a:lstStyle/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 err="1"/>
              <a:t>Pytesseract</a:t>
            </a:r>
            <a:r>
              <a:rPr lang="de-DE" sz="900" dirty="0"/>
              <a:t> vs. Google Vision</a:t>
            </a:r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Anhand OCR, Duplikate//korrupte Bilder gelöscht </a:t>
            </a:r>
            <a:r>
              <a:rPr lang="de-DE" sz="900" dirty="0">
                <a:sym typeface="Wingdings" panose="05000000000000000000" pitchFamily="2" charset="2"/>
              </a:rPr>
              <a:t> 23376</a:t>
            </a:r>
            <a:endParaRPr lang="de-DE" sz="900" dirty="0"/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900" dirty="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55BABE28-0B27-B239-5AB6-F9FA3A656903}"/>
              </a:ext>
            </a:extLst>
          </p:cNvPr>
          <p:cNvSpPr/>
          <p:nvPr/>
        </p:nvSpPr>
        <p:spPr>
          <a:xfrm>
            <a:off x="797487" y="5278378"/>
            <a:ext cx="545478" cy="779255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  <a:solidFill>
            <a:srgbClr val="DA2F2B"/>
          </a:solidFill>
          <a:ln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77502" rIns="4763" bIns="277502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750" dirty="0">
                <a:solidFill>
                  <a:schemeClr val="tx1"/>
                </a:solidFill>
              </a:rPr>
              <a:t>Titel- Exploration</a:t>
            </a: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F14C0CD-2A00-D74F-8DA9-4F89BD471D18}"/>
              </a:ext>
            </a:extLst>
          </p:cNvPr>
          <p:cNvSpPr/>
          <p:nvPr/>
        </p:nvSpPr>
        <p:spPr>
          <a:xfrm>
            <a:off x="1342964" y="5278379"/>
            <a:ext cx="6226797" cy="506516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  <a:ln w="12700">
            <a:solidFill>
              <a:srgbClr val="DA2F2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9" tIns="30441" rIns="30441" bIns="30442" numCol="1" spcCol="1270" anchor="ctr" anchorCtr="0">
            <a:noAutofit/>
          </a:bodyPr>
          <a:lstStyle/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Aufteilung des Datensatzes </a:t>
            </a:r>
            <a:r>
              <a:rPr lang="de-DE" sz="900" dirty="0">
                <a:sym typeface="Wingdings" panose="05000000000000000000" pitchFamily="2" charset="2"/>
              </a:rPr>
              <a:t> 2015-2022</a:t>
            </a:r>
            <a:endParaRPr lang="de-DE" sz="900" dirty="0"/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 err="1"/>
              <a:t>Wordcloud</a:t>
            </a:r>
            <a:endParaRPr lang="de-DE" sz="900" dirty="0"/>
          </a:p>
          <a:p>
            <a:pPr marL="85725" lvl="1" indent="-85725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900" dirty="0"/>
              <a:t>Erste Statistiken 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92C8149-5B2B-38EC-C7D2-CED3D88F56B0}"/>
              </a:ext>
            </a:extLst>
          </p:cNvPr>
          <p:cNvSpPr txBox="1">
            <a:spLocks/>
          </p:cNvSpPr>
          <p:nvPr/>
        </p:nvSpPr>
        <p:spPr>
          <a:xfrm>
            <a:off x="807643" y="1485821"/>
            <a:ext cx="7709591" cy="432326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500" dirty="0"/>
              <a:t>Bisherige Umsetzung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B4A0ED33-78DB-8D2F-3E3F-7D76DB31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7" y="2457722"/>
            <a:ext cx="3266960" cy="343661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8A842500-9F1F-DD46-636B-037A344C1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71" y="4587401"/>
            <a:ext cx="970021" cy="51504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A79D78C-0A82-A7A8-AE55-56FDE4777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3" y="2326692"/>
            <a:ext cx="7461882" cy="3730941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3B0D569-F1BF-CC6F-0629-76153311C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39" y="2379382"/>
            <a:ext cx="5981584" cy="3291847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AD75E37-D6CC-EE07-52D5-1DF6EE900987}"/>
              </a:ext>
            </a:extLst>
          </p:cNvPr>
          <p:cNvGrpSpPr/>
          <p:nvPr/>
        </p:nvGrpSpPr>
        <p:grpSpPr>
          <a:xfrm>
            <a:off x="581418" y="2343873"/>
            <a:ext cx="7870153" cy="3704169"/>
            <a:chOff x="-15847189" y="9403173"/>
            <a:chExt cx="13454975" cy="665293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3D8B770-D19C-EEEF-838B-C899AAED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847189" y="9403173"/>
              <a:ext cx="13454975" cy="6652937"/>
            </a:xfrm>
            <a:prstGeom prst="rect">
              <a:avLst/>
            </a:prstGeom>
          </p:spPr>
        </p:pic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9D3359A-4377-9A11-D6CD-DFF2D55B0CF0}"/>
                </a:ext>
              </a:extLst>
            </p:cNvPr>
            <p:cNvSpPr/>
            <p:nvPr/>
          </p:nvSpPr>
          <p:spPr>
            <a:xfrm>
              <a:off x="-8401050" y="11791950"/>
              <a:ext cx="1409700" cy="3905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C87CD50-9042-66EC-B160-015CA68EE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17" y="2373934"/>
            <a:ext cx="7870154" cy="37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 Alexander Vikete</dc:creator>
  <cp:lastModifiedBy>Daniel Alexander Vikete</cp:lastModifiedBy>
  <cp:revision>70</cp:revision>
  <dcterms:modified xsi:type="dcterms:W3CDTF">2023-01-31T10:48:15Z</dcterms:modified>
</cp:coreProperties>
</file>