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DAA9B-3513-4301-9201-31FD7C720CEE}" v="791" dt="2023-01-31T10:27:01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lexander Vikete" userId="90607a1d60e41c27" providerId="LiveId" clId="{66BDAA9B-3513-4301-9201-31FD7C720CEE}"/>
    <pc:docChg chg="undo custSel addSld delSld modSld">
      <pc:chgData name="Daniel Alexander Vikete" userId="90607a1d60e41c27" providerId="LiveId" clId="{66BDAA9B-3513-4301-9201-31FD7C720CEE}" dt="2023-01-31T10:30:32.236" v="972" actId="14100"/>
      <pc:docMkLst>
        <pc:docMk/>
      </pc:docMkLst>
      <pc:sldChg chg="addSp delSp modSp new mod delAnim modAnim">
        <pc:chgData name="Daniel Alexander Vikete" userId="90607a1d60e41c27" providerId="LiveId" clId="{66BDAA9B-3513-4301-9201-31FD7C720CEE}" dt="2023-01-31T10:30:32.236" v="972" actId="14100"/>
        <pc:sldMkLst>
          <pc:docMk/>
          <pc:sldMk cId="1895896558" sldId="256"/>
        </pc:sldMkLst>
        <pc:spChg chg="del">
          <ac:chgData name="Daniel Alexander Vikete" userId="90607a1d60e41c27" providerId="LiveId" clId="{66BDAA9B-3513-4301-9201-31FD7C720CEE}" dt="2023-01-31T09:22:40.022" v="1" actId="478"/>
          <ac:spMkLst>
            <pc:docMk/>
            <pc:sldMk cId="1895896558" sldId="256"/>
            <ac:spMk id="2" creationId="{F353C6EB-9D36-7ADB-8D0E-354E0C97AFE1}"/>
          </ac:spMkLst>
        </pc:spChg>
        <pc:spChg chg="del">
          <ac:chgData name="Daniel Alexander Vikete" userId="90607a1d60e41c27" providerId="LiveId" clId="{66BDAA9B-3513-4301-9201-31FD7C720CEE}" dt="2023-01-31T09:22:42.118" v="2" actId="478"/>
          <ac:spMkLst>
            <pc:docMk/>
            <pc:sldMk cId="1895896558" sldId="256"/>
            <ac:spMk id="3" creationId="{B7642DFD-7015-774D-6F4F-6D4F18C46BB8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8" creationId="{E0DD1C4F-0AD8-4C91-A2B4-C9583D34FE43}"/>
          </ac:spMkLst>
        </pc:spChg>
        <pc:spChg chg="del mod topLvl">
          <ac:chgData name="Daniel Alexander Vikete" userId="90607a1d60e41c27" providerId="LiveId" clId="{66BDAA9B-3513-4301-9201-31FD7C720CEE}" dt="2023-01-31T09:45:14.643" v="127" actId="478"/>
          <ac:spMkLst>
            <pc:docMk/>
            <pc:sldMk cId="1895896558" sldId="256"/>
            <ac:spMk id="9" creationId="{6AAB9B48-4B52-D516-3E1A-BCD478CE3BD3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0" creationId="{411F004B-45E8-FFAA-493B-4CC51372A590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1" creationId="{D30FEBBD-0466-1C4F-E4D0-5F2098954C23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2" creationId="{9023D656-4D50-C7D3-81B3-B61E698489CD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3" creationId="{5BACB510-7E80-13B7-2604-9AA7A8AF1CEF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4" creationId="{A954EEFF-EDAE-55FC-AED5-3A10151C8BD4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5" creationId="{AF5F512D-F1F7-159F-CD83-8CD0617135A5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6" creationId="{989DA7A3-FE66-41A4-AEA8-762B6B138536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7" creationId="{E61C8BF1-C25F-72F0-0E55-99FC34CDD545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18" creationId="{26DFB249-58C1-6152-E6B7-FDD01DA0F025}"/>
          </ac:spMkLst>
        </pc:spChg>
        <pc:spChg chg="del mod topLvl">
          <ac:chgData name="Daniel Alexander Vikete" userId="90607a1d60e41c27" providerId="LiveId" clId="{66BDAA9B-3513-4301-9201-31FD7C720CEE}" dt="2023-01-31T09:45:15.713" v="128" actId="478"/>
          <ac:spMkLst>
            <pc:docMk/>
            <pc:sldMk cId="1895896558" sldId="256"/>
            <ac:spMk id="19" creationId="{6965CAFF-1C11-4494-801F-17D3834CE295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20" creationId="{459649D5-ECD2-0219-A0FA-03A2409060A3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21" creationId="{17F13F62-04A0-92FF-F06F-D874FAFD4C44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22" creationId="{23460CBF-E1E5-E654-EAEC-754E6E0DB5E3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23" creationId="{23D8302D-B4DF-03E3-3416-D11CC48F864C}"/>
          </ac:spMkLst>
        </pc:spChg>
        <pc:spChg chg="del mod topLvl">
          <ac:chgData name="Daniel Alexander Vikete" userId="90607a1d60e41c27" providerId="LiveId" clId="{66BDAA9B-3513-4301-9201-31FD7C720CEE}" dt="2023-01-31T09:45:17.518" v="129" actId="478"/>
          <ac:spMkLst>
            <pc:docMk/>
            <pc:sldMk cId="1895896558" sldId="256"/>
            <ac:spMk id="24" creationId="{EEB73877-5F33-5678-11C2-AB6AB6D7908C}"/>
          </ac:spMkLst>
        </pc:spChg>
        <pc:spChg chg="add del">
          <ac:chgData name="Daniel Alexander Vikete" userId="90607a1d60e41c27" providerId="LiveId" clId="{66BDAA9B-3513-4301-9201-31FD7C720CEE}" dt="2023-01-31T09:39:18.915" v="76" actId="478"/>
          <ac:spMkLst>
            <pc:docMk/>
            <pc:sldMk cId="1895896558" sldId="256"/>
            <ac:spMk id="27" creationId="{54077FC4-215E-D9F8-0AD8-2662FC58BFDE}"/>
          </ac:spMkLst>
        </pc:spChg>
        <pc:spChg chg="add mod">
          <ac:chgData name="Daniel Alexander Vikete" userId="90607a1d60e41c27" providerId="LiveId" clId="{66BDAA9B-3513-4301-9201-31FD7C720CEE}" dt="2023-01-31T09:41:40.099" v="92" actId="164"/>
          <ac:spMkLst>
            <pc:docMk/>
            <pc:sldMk cId="1895896558" sldId="256"/>
            <ac:spMk id="28" creationId="{29D3359A-4377-9A11-D6CD-DFF2D55B0CF0}"/>
          </ac:spMkLst>
        </pc:spChg>
        <pc:spChg chg="add mod">
          <ac:chgData name="Daniel Alexander Vikete" userId="90607a1d60e41c27" providerId="LiveId" clId="{66BDAA9B-3513-4301-9201-31FD7C720CEE}" dt="2023-01-31T10:12:59.832" v="800" actId="115"/>
          <ac:spMkLst>
            <pc:docMk/>
            <pc:sldMk cId="1895896558" sldId="256"/>
            <ac:spMk id="31" creationId="{692C8149-5B2B-38EC-C7D2-CED3D88F56B0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3" creationId="{AE328498-E822-D30F-8F4D-3B65BB707005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4" creationId="{B4048670-0A7C-EB88-5AC2-670F393D9282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5" creationId="{E4836BDA-6305-B242-4D46-553EFC38AC05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6" creationId="{6741B9D9-F4CA-ACAD-7C43-048284003C1D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7" creationId="{D9019ACB-DF31-3330-DEC1-528AE4CFA327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8" creationId="{6FDF2927-5DED-1DFB-DEE7-9EBC321D77E8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39" creationId="{F8CD0B32-B775-F4D8-AECE-0B3D11E121D0}"/>
          </ac:spMkLst>
        </pc:spChg>
        <pc:spChg chg="mod topLvl">
          <ac:chgData name="Daniel Alexander Vikete" userId="90607a1d60e41c27" providerId="LiveId" clId="{66BDAA9B-3513-4301-9201-31FD7C720CEE}" dt="2023-01-31T10:24:33.518" v="902" actId="20577"/>
          <ac:spMkLst>
            <pc:docMk/>
            <pc:sldMk cId="1895896558" sldId="256"/>
            <ac:spMk id="40" creationId="{D68BA4EA-1871-5C93-E388-17E2C07C558C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41" creationId="{55BABE28-0B27-B239-5AB6-F9FA3A656903}"/>
          </ac:spMkLst>
        </pc:spChg>
        <pc:spChg chg="mod topLvl">
          <ac:chgData name="Daniel Alexander Vikete" userId="90607a1d60e41c27" providerId="LiveId" clId="{66BDAA9B-3513-4301-9201-31FD7C720CEE}" dt="2023-01-31T10:15:36.128" v="814" actId="165"/>
          <ac:spMkLst>
            <pc:docMk/>
            <pc:sldMk cId="1895896558" sldId="256"/>
            <ac:spMk id="42" creationId="{DF14C0CD-2A00-D74F-8DA9-4F89BD471D18}"/>
          </ac:spMkLst>
        </pc:spChg>
        <pc:grpChg chg="del mod">
          <ac:chgData name="Daniel Alexander Vikete" userId="90607a1d60e41c27" providerId="LiveId" clId="{66BDAA9B-3513-4301-9201-31FD7C720CEE}" dt="2023-01-31T09:37:20.588" v="67" actId="165"/>
          <ac:grpSpMkLst>
            <pc:docMk/>
            <pc:sldMk cId="1895896558" sldId="256"/>
            <ac:grpSpMk id="7" creationId="{247F6F8B-6F57-761B-0062-6A95776FCFAF}"/>
          </ac:grpSpMkLst>
        </pc:grpChg>
        <pc:grpChg chg="add mod ord">
          <ac:chgData name="Daniel Alexander Vikete" userId="90607a1d60e41c27" providerId="LiveId" clId="{66BDAA9B-3513-4301-9201-31FD7C720CEE}" dt="2023-01-31T10:30:14.049" v="967" actId="14100"/>
          <ac:grpSpMkLst>
            <pc:docMk/>
            <pc:sldMk cId="1895896558" sldId="256"/>
            <ac:grpSpMk id="29" creationId="{BAD75E37-D6CC-EE07-52D5-1DF6EE900987}"/>
          </ac:grpSpMkLst>
        </pc:grpChg>
        <pc:grpChg chg="del mod">
          <ac:chgData name="Daniel Alexander Vikete" userId="90607a1d60e41c27" providerId="LiveId" clId="{66BDAA9B-3513-4301-9201-31FD7C720CEE}" dt="2023-01-31T10:15:36.128" v="814" actId="165"/>
          <ac:grpSpMkLst>
            <pc:docMk/>
            <pc:sldMk cId="1895896558" sldId="256"/>
            <ac:grpSpMk id="32" creationId="{FEA80FB6-88BA-770E-CEE1-D4A4333B6A39}"/>
          </ac:grpSpMkLst>
        </pc:grpChg>
        <pc:graphicFrameChg chg="add del mod modGraphic">
          <ac:chgData name="Daniel Alexander Vikete" userId="90607a1d60e41c27" providerId="LiveId" clId="{66BDAA9B-3513-4301-9201-31FD7C720CEE}" dt="2023-01-31T09:37:13.332" v="66" actId="18245"/>
          <ac:graphicFrameMkLst>
            <pc:docMk/>
            <pc:sldMk cId="1895896558" sldId="256"/>
            <ac:graphicFrameMk id="4" creationId="{C2C70504-3F9F-4199-477C-A81C7FDCEB57}"/>
          </ac:graphicFrameMkLst>
        </pc:graphicFrameChg>
        <pc:graphicFrameChg chg="add del mod modGraphic">
          <ac:chgData name="Daniel Alexander Vikete" userId="90607a1d60e41c27" providerId="LiveId" clId="{66BDAA9B-3513-4301-9201-31FD7C720CEE}" dt="2023-01-31T10:15:09.918" v="811" actId="18245"/>
          <ac:graphicFrameMkLst>
            <pc:docMk/>
            <pc:sldMk cId="1895896558" sldId="256"/>
            <ac:graphicFrameMk id="30" creationId="{0783A968-7D2E-0F3C-F3D8-49FB8CC6CA77}"/>
          </ac:graphicFrameMkLst>
        </pc:graphicFrameChg>
        <pc:picChg chg="add mod ord">
          <ac:chgData name="Daniel Alexander Vikete" userId="90607a1d60e41c27" providerId="LiveId" clId="{66BDAA9B-3513-4301-9201-31FD7C720CEE}" dt="2023-01-31T10:30:32.236" v="972" actId="14100"/>
          <ac:picMkLst>
            <pc:docMk/>
            <pc:sldMk cId="1895896558" sldId="256"/>
            <ac:picMk id="6" creationId="{DC87CD50-9042-66EC-B160-015CA68EE2D0}"/>
          </ac:picMkLst>
        </pc:picChg>
        <pc:picChg chg="add mod">
          <ac:chgData name="Daniel Alexander Vikete" userId="90607a1d60e41c27" providerId="LiveId" clId="{66BDAA9B-3513-4301-9201-31FD7C720CEE}" dt="2023-01-31T10:30:29.748" v="971" actId="14100"/>
          <ac:picMkLst>
            <pc:docMk/>
            <pc:sldMk cId="1895896558" sldId="256"/>
            <ac:picMk id="26" creationId="{13D8B770-D19C-EEEF-838B-C899AAED545F}"/>
          </ac:picMkLst>
        </pc:picChg>
        <pc:picChg chg="add mod">
          <ac:chgData name="Daniel Alexander Vikete" userId="90607a1d60e41c27" providerId="LiveId" clId="{66BDAA9B-3513-4301-9201-31FD7C720CEE}" dt="2023-01-31T10:28:12.377" v="943" actId="1076"/>
          <ac:picMkLst>
            <pc:docMk/>
            <pc:sldMk cId="1895896558" sldId="256"/>
            <ac:picMk id="44" creationId="{B4A0ED33-78DB-8D2F-3E3F-7D76DB3179E7}"/>
          </ac:picMkLst>
        </pc:picChg>
        <pc:picChg chg="add mod">
          <ac:chgData name="Daniel Alexander Vikete" userId="90607a1d60e41c27" providerId="LiveId" clId="{66BDAA9B-3513-4301-9201-31FD7C720CEE}" dt="2023-01-31T10:28:19.758" v="944" actId="1076"/>
          <ac:picMkLst>
            <pc:docMk/>
            <pc:sldMk cId="1895896558" sldId="256"/>
            <ac:picMk id="46" creationId="{8A842500-9F1F-DD46-636B-037A344C131D}"/>
          </ac:picMkLst>
        </pc:picChg>
        <pc:picChg chg="add mod">
          <ac:chgData name="Daniel Alexander Vikete" userId="90607a1d60e41c27" providerId="LiveId" clId="{66BDAA9B-3513-4301-9201-31FD7C720CEE}" dt="2023-01-31T10:28:26.761" v="945" actId="1076"/>
          <ac:picMkLst>
            <pc:docMk/>
            <pc:sldMk cId="1895896558" sldId="256"/>
            <ac:picMk id="48" creationId="{6A79D78C-0A82-A7A8-AE55-56FDE4777416}"/>
          </ac:picMkLst>
        </pc:picChg>
        <pc:picChg chg="add mod">
          <ac:chgData name="Daniel Alexander Vikete" userId="90607a1d60e41c27" providerId="LiveId" clId="{66BDAA9B-3513-4301-9201-31FD7C720CEE}" dt="2023-01-31T10:28:32.730" v="946" actId="1076"/>
          <ac:picMkLst>
            <pc:docMk/>
            <pc:sldMk cId="1895896558" sldId="256"/>
            <ac:picMk id="50" creationId="{23B0D569-F1BF-CC6F-0629-76153311C220}"/>
          </ac:picMkLst>
        </pc:picChg>
      </pc:sldChg>
      <pc:sldChg chg="modSp new del mod">
        <pc:chgData name="Daniel Alexander Vikete" userId="90607a1d60e41c27" providerId="LiveId" clId="{66BDAA9B-3513-4301-9201-31FD7C720CEE}" dt="2023-01-31T10:15:54.380" v="817" actId="47"/>
        <pc:sldMkLst>
          <pc:docMk/>
          <pc:sldMk cId="3378129220" sldId="257"/>
        </pc:sldMkLst>
        <pc:spChg chg="mod">
          <ac:chgData name="Daniel Alexander Vikete" userId="90607a1d60e41c27" providerId="LiveId" clId="{66BDAA9B-3513-4301-9201-31FD7C720CEE}" dt="2023-01-31T10:08:35.533" v="764" actId="20577"/>
          <ac:spMkLst>
            <pc:docMk/>
            <pc:sldMk cId="3378129220" sldId="257"/>
            <ac:spMk id="2" creationId="{34B26D3C-9FA8-4203-108D-37755B59E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B0FC9-BAF8-A0FB-AF58-BFCF747E0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A19ED2-6E98-03A6-0D67-0DDF3D3A3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BE603-FDE3-0D8F-15FC-B5CB0718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94DE8-9DE4-27D3-EFD8-6EF700C2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CCC76-433D-CFCD-78D5-0ECDC64E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1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EF64F-1906-D6BD-2F00-2240795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47B4B7-82D1-F09E-ACC1-6C4D9C387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73C11-1EE9-FD03-4436-31EC7078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57700-0C9B-333E-0004-EAEF31F4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2EF88-333B-6066-A896-C6973FDC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4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A3AF4D-06BB-CAFA-79F0-F79DB1DC2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F1BA18-6C88-3859-4200-8B0D8876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0CCF3-BFAC-07AA-6CA2-F371F7D8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FC2C-DA60-6283-5C38-917E3701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C53D1-D90A-21E8-395A-A4462219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6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B2C5-7DDD-9BCC-563C-93358292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0DBC65-660E-1B65-73BF-1718BD81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F64316-EC73-E438-D8A1-FE6194CF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21E48-EA1F-78BF-7C1D-2CA8D28D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32AF8-991B-857C-162E-5476F442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2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F0CD7-F100-229D-8860-1A1015BA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8C4A-0E3A-816A-B4B4-351F04E1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5A698-DA17-0CDF-DA8E-3E5777A6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5BE26-E0E6-2CC2-7C44-90ADB44E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24CA2-B2A2-8F45-347D-DBBE91DF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2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39BD7-67BE-B16B-1639-E9048E09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5F701-F390-E292-6DB5-E6D7784D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E3B032-1845-BB29-4167-2EEB866B9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9D95A-4937-A8A3-0D7D-C7FA2254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A8FB93-A5F1-6B66-D3A3-6D123CA3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B50860-68D7-5E8D-EBF6-10E1B144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69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7F30F-EA5D-6E6D-956F-8849B6C9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16C56A-F717-525E-6984-B99EFDC9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2F74A-860C-C621-3798-9D487D0C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CCED2F-1FDC-3D6E-A538-ACDF939FB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EC941D-2498-CC69-FA72-6927094F1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3F0A5-473A-DC5E-12B5-AED0787F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FBC4BB-B2B0-1878-8E25-BA9AE7A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68ECF0-28FD-3F89-8373-E674238B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77BF2-9CD3-BEAD-F0C9-5C13F083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B4FD9F-60B7-4032-C60B-CA85D8DF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F1DF9-C3CD-1C67-EB49-E00D87DD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96B11A-A654-DD34-9B1B-A9BC261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2962D6-35BC-D8E9-BF67-8000AF29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957E9D-5CC0-6074-2B4E-2FBA1782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2E6274-D177-20D2-2056-47CA77F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935AD-C0DD-3048-F139-DDAB2214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C8623-E067-10C1-156C-9A983B9C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262B62-C899-22D2-BD1F-55A6242FB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72DA2-2C2D-3246-2652-6907AC5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E4E3E-EC80-0E11-75CC-707834F8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CAE27C-DA43-9DBD-02B2-B5A27ADF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AA793-6D7A-EAA9-D01E-7ACD30B9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0BD33B-F882-31F3-0BB9-C3F1EBAF9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FA87D5-EC6A-29BA-2DD1-8969B2B7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B474F-69FB-1832-B51E-353418F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E1EA2-9D0E-B62C-DEF4-EFC0A5B9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082F7-8741-21F2-AC0E-05960CE1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8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4279ED-CC2D-8D91-8B9D-2734F060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D880D-9263-167B-B78F-5E48E6CF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A1DC8-4925-5831-7755-C7225EF0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F8E1-AC7C-447A-B4AA-B8D2142B3D6B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FD1BA-FDCA-EADD-B3EB-CD8E1557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61AB3-F937-D599-4E1B-0367D4F01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0E2F-C794-4C5A-9114-BB8485CC5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1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AE328498-E822-D30F-8F4D-3B65BB707005}"/>
              </a:ext>
            </a:extLst>
          </p:cNvPr>
          <p:cNvSpPr/>
          <p:nvPr/>
        </p:nvSpPr>
        <p:spPr>
          <a:xfrm>
            <a:off x="838201" y="1450006"/>
            <a:ext cx="727304" cy="1039007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370003" rIns="6350" bIns="37000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000" kern="1200" dirty="0"/>
              <a:t>Reddit-Dumps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B4048670-0A7C-EB88-5AC2-670F393D9282}"/>
              </a:ext>
            </a:extLst>
          </p:cNvPr>
          <p:cNvSpPr/>
          <p:nvPr/>
        </p:nvSpPr>
        <p:spPr>
          <a:xfrm>
            <a:off x="1565504" y="1450007"/>
            <a:ext cx="8302396" cy="675355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40588" rIns="40588" bIns="40589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 err="1"/>
              <a:t>Pushshift</a:t>
            </a:r>
            <a:r>
              <a:rPr lang="de-DE" sz="1200" kern="1200" dirty="0"/>
              <a:t> Daten nicht vor November 2022 nicht erreichbar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Data-Dumps heruntergeladen und Informationen extrahiert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de-DE" sz="1200" kern="1200" dirty="0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E4836BDA-6305-B242-4D46-553EFC38AC05}"/>
              </a:ext>
            </a:extLst>
          </p:cNvPr>
          <p:cNvSpPr/>
          <p:nvPr/>
        </p:nvSpPr>
        <p:spPr>
          <a:xfrm>
            <a:off x="838201" y="2371310"/>
            <a:ext cx="727304" cy="1039006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370002" rIns="6350" bIns="37000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000" kern="1200" dirty="0"/>
              <a:t>Datenbank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741B9D9-F4CA-ACAD-7C43-048284003C1D}"/>
              </a:ext>
            </a:extLst>
          </p:cNvPr>
          <p:cNvSpPr/>
          <p:nvPr/>
        </p:nvSpPr>
        <p:spPr>
          <a:xfrm>
            <a:off x="1565504" y="2371310"/>
            <a:ext cx="8302396" cy="675355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40588" rIns="40588" bIns="40589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Informationen werden in Datenbank gespeichert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Nur Bilder von Interesse//Duplikate werden gelöscht</a:t>
            </a: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D9019ACB-DF31-3330-DEC1-528AE4CFA327}"/>
              </a:ext>
            </a:extLst>
          </p:cNvPr>
          <p:cNvSpPr/>
          <p:nvPr/>
        </p:nvSpPr>
        <p:spPr>
          <a:xfrm>
            <a:off x="838201" y="3292613"/>
            <a:ext cx="727304" cy="1039006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370002" rIns="6350" bIns="37000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000" kern="1200" dirty="0"/>
              <a:t>Bilder</a:t>
            </a:r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6FDF2927-5DED-1DFB-DEE7-9EBC321D77E8}"/>
              </a:ext>
            </a:extLst>
          </p:cNvPr>
          <p:cNvSpPr/>
          <p:nvPr/>
        </p:nvSpPr>
        <p:spPr>
          <a:xfrm>
            <a:off x="1565504" y="3292613"/>
            <a:ext cx="8302396" cy="675355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40588" rIns="40588" bIns="40589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Bilder heruntergeladen </a:t>
            </a:r>
            <a:r>
              <a:rPr lang="de-DE" sz="1200" kern="1200" dirty="0">
                <a:sym typeface="Wingdings" panose="05000000000000000000" pitchFamily="2" charset="2"/>
              </a:rPr>
              <a:t> 28110</a:t>
            </a:r>
            <a:endParaRPr lang="de-DE" sz="1200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Duplikate</a:t>
            </a:r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F8CD0B32-B775-F4D8-AECE-0B3D11E121D0}"/>
              </a:ext>
            </a:extLst>
          </p:cNvPr>
          <p:cNvSpPr/>
          <p:nvPr/>
        </p:nvSpPr>
        <p:spPr>
          <a:xfrm>
            <a:off x="838201" y="4213916"/>
            <a:ext cx="727304" cy="1039006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370002" rIns="6350" bIns="37000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000" kern="1200" dirty="0"/>
              <a:t>OCR</a:t>
            </a:r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68BA4EA-1871-5C93-E388-17E2C07C558C}"/>
              </a:ext>
            </a:extLst>
          </p:cNvPr>
          <p:cNvSpPr/>
          <p:nvPr/>
        </p:nvSpPr>
        <p:spPr>
          <a:xfrm>
            <a:off x="1565504" y="4213916"/>
            <a:ext cx="8302396" cy="675355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40588" rIns="40588" bIns="40589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 err="1"/>
              <a:t>Pytesseract</a:t>
            </a:r>
            <a:r>
              <a:rPr lang="de-DE" sz="1200" kern="1200" dirty="0"/>
              <a:t> vs. Google Vision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Anhand OCR, Duplikate//korrupte Bilder gelöscht </a:t>
            </a:r>
            <a:r>
              <a:rPr lang="de-DE" sz="1200" kern="1200" dirty="0">
                <a:sym typeface="Wingdings" panose="05000000000000000000" pitchFamily="2" charset="2"/>
              </a:rPr>
              <a:t> 23376</a:t>
            </a:r>
            <a:endParaRPr lang="de-DE" sz="1200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de-DE" sz="1200" kern="1200" dirty="0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55BABE28-0B27-B239-5AB6-F9FA3A656903}"/>
              </a:ext>
            </a:extLst>
          </p:cNvPr>
          <p:cNvSpPr/>
          <p:nvPr/>
        </p:nvSpPr>
        <p:spPr>
          <a:xfrm>
            <a:off x="838201" y="5135219"/>
            <a:ext cx="727304" cy="1039006"/>
          </a:xfrm>
          <a:custGeom>
            <a:avLst/>
            <a:gdLst>
              <a:gd name="connsiteX0" fmla="*/ 0 w 1039006"/>
              <a:gd name="connsiteY0" fmla="*/ 0 h 727304"/>
              <a:gd name="connsiteX1" fmla="*/ 675354 w 1039006"/>
              <a:gd name="connsiteY1" fmla="*/ 0 h 727304"/>
              <a:gd name="connsiteX2" fmla="*/ 1039006 w 1039006"/>
              <a:gd name="connsiteY2" fmla="*/ 363652 h 727304"/>
              <a:gd name="connsiteX3" fmla="*/ 675354 w 1039006"/>
              <a:gd name="connsiteY3" fmla="*/ 727304 h 727304"/>
              <a:gd name="connsiteX4" fmla="*/ 0 w 1039006"/>
              <a:gd name="connsiteY4" fmla="*/ 727304 h 727304"/>
              <a:gd name="connsiteX5" fmla="*/ 363652 w 1039006"/>
              <a:gd name="connsiteY5" fmla="*/ 363652 h 727304"/>
              <a:gd name="connsiteX6" fmla="*/ 0 w 1039006"/>
              <a:gd name="connsiteY6" fmla="*/ 0 h 7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9006" h="727304">
                <a:moveTo>
                  <a:pt x="1039005" y="0"/>
                </a:moveTo>
                <a:lnTo>
                  <a:pt x="1039005" y="472748"/>
                </a:lnTo>
                <a:lnTo>
                  <a:pt x="519503" y="727304"/>
                </a:lnTo>
                <a:lnTo>
                  <a:pt x="1" y="472748"/>
                </a:lnTo>
                <a:lnTo>
                  <a:pt x="1" y="0"/>
                </a:lnTo>
                <a:lnTo>
                  <a:pt x="519503" y="254556"/>
                </a:lnTo>
                <a:lnTo>
                  <a:pt x="1039005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370002" rIns="6350" bIns="370002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000" kern="1200" dirty="0"/>
              <a:t>Titel- Exploration</a:t>
            </a: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F14C0CD-2A00-D74F-8DA9-4F89BD471D18}"/>
              </a:ext>
            </a:extLst>
          </p:cNvPr>
          <p:cNvSpPr/>
          <p:nvPr/>
        </p:nvSpPr>
        <p:spPr>
          <a:xfrm>
            <a:off x="1565504" y="5135219"/>
            <a:ext cx="8302396" cy="675355"/>
          </a:xfrm>
          <a:custGeom>
            <a:avLst/>
            <a:gdLst>
              <a:gd name="connsiteX0" fmla="*/ 112561 w 675354"/>
              <a:gd name="connsiteY0" fmla="*/ 0 h 8302395"/>
              <a:gd name="connsiteX1" fmla="*/ 562793 w 675354"/>
              <a:gd name="connsiteY1" fmla="*/ 0 h 8302395"/>
              <a:gd name="connsiteX2" fmla="*/ 675354 w 675354"/>
              <a:gd name="connsiteY2" fmla="*/ 112561 h 8302395"/>
              <a:gd name="connsiteX3" fmla="*/ 675354 w 675354"/>
              <a:gd name="connsiteY3" fmla="*/ 8302395 h 8302395"/>
              <a:gd name="connsiteX4" fmla="*/ 675354 w 675354"/>
              <a:gd name="connsiteY4" fmla="*/ 8302395 h 8302395"/>
              <a:gd name="connsiteX5" fmla="*/ 0 w 675354"/>
              <a:gd name="connsiteY5" fmla="*/ 8302395 h 8302395"/>
              <a:gd name="connsiteX6" fmla="*/ 0 w 675354"/>
              <a:gd name="connsiteY6" fmla="*/ 8302395 h 8302395"/>
              <a:gd name="connsiteX7" fmla="*/ 0 w 675354"/>
              <a:gd name="connsiteY7" fmla="*/ 112561 h 8302395"/>
              <a:gd name="connsiteX8" fmla="*/ 112561 w 675354"/>
              <a:gd name="connsiteY8" fmla="*/ 0 h 830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354" h="8302395">
                <a:moveTo>
                  <a:pt x="675354" y="1383761"/>
                </a:moveTo>
                <a:lnTo>
                  <a:pt x="675354" y="6918634"/>
                </a:lnTo>
                <a:cubicBezTo>
                  <a:pt x="675354" y="7682864"/>
                  <a:pt x="671255" y="8302389"/>
                  <a:pt x="666198" y="8302389"/>
                </a:cubicBezTo>
                <a:lnTo>
                  <a:pt x="0" y="8302389"/>
                </a:lnTo>
                <a:lnTo>
                  <a:pt x="0" y="8302389"/>
                </a:lnTo>
                <a:lnTo>
                  <a:pt x="0" y="6"/>
                </a:lnTo>
                <a:lnTo>
                  <a:pt x="0" y="6"/>
                </a:lnTo>
                <a:lnTo>
                  <a:pt x="666198" y="6"/>
                </a:lnTo>
                <a:cubicBezTo>
                  <a:pt x="671255" y="6"/>
                  <a:pt x="675354" y="619531"/>
                  <a:pt x="675354" y="1383761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40588" rIns="40588" bIns="40589" numCol="1" spcCol="1270" anchor="ctr" anchorCtr="0">
            <a:noAutofit/>
          </a:bodyPr>
          <a:lstStyle/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Aufteilung des Datensatzes </a:t>
            </a:r>
            <a:r>
              <a:rPr lang="de-DE" sz="1200" kern="1200" dirty="0">
                <a:sym typeface="Wingdings" panose="05000000000000000000" pitchFamily="2" charset="2"/>
              </a:rPr>
              <a:t> 2015-2022</a:t>
            </a:r>
            <a:endParaRPr lang="de-DE" sz="1200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 err="1"/>
              <a:t>Wordcloud</a:t>
            </a:r>
            <a:endParaRPr lang="de-DE" sz="1200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200" kern="1200" dirty="0"/>
              <a:t>Erste Statistiken 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92C8149-5B2B-38EC-C7D2-CED3D88F56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279455" cy="57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Bisherige Umsetzung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B4A0ED33-78DB-8D2F-3E3F-7D76DB31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21" y="1450006"/>
            <a:ext cx="4355946" cy="4455322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8A842500-9F1F-DD46-636B-037A344C1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38" y="4073834"/>
            <a:ext cx="1943908" cy="97799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A79D78C-0A82-A7A8-AE55-56FDE4777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6" y="1324822"/>
            <a:ext cx="9949176" cy="497458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3B0D569-F1BF-CC6F-0629-76153311C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55" y="1595854"/>
            <a:ext cx="7975445" cy="4389129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AD75E37-D6CC-EE07-52D5-1DF6EE900987}"/>
              </a:ext>
            </a:extLst>
          </p:cNvPr>
          <p:cNvGrpSpPr/>
          <p:nvPr/>
        </p:nvGrpSpPr>
        <p:grpSpPr>
          <a:xfrm>
            <a:off x="624115" y="1046091"/>
            <a:ext cx="10493540" cy="4938892"/>
            <a:chOff x="-15686018" y="9403173"/>
            <a:chExt cx="13293802" cy="665293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3D8B770-D19C-EEEF-838B-C899AAED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5686018" y="9403173"/>
              <a:ext cx="13293802" cy="6652937"/>
            </a:xfrm>
            <a:prstGeom prst="rect">
              <a:avLst/>
            </a:prstGeom>
          </p:spPr>
        </p:pic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9D3359A-4377-9A11-D6CD-DFF2D55B0CF0}"/>
                </a:ext>
              </a:extLst>
            </p:cNvPr>
            <p:cNvSpPr/>
            <p:nvPr/>
          </p:nvSpPr>
          <p:spPr>
            <a:xfrm>
              <a:off x="-8401050" y="11791950"/>
              <a:ext cx="1409700" cy="3905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DC87CD50-9042-66EC-B160-015CA68EE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14" y="1047427"/>
            <a:ext cx="10493539" cy="49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Alexander Vikete</dc:creator>
  <cp:lastModifiedBy>Daniel Alexander Vikete</cp:lastModifiedBy>
  <cp:revision>1</cp:revision>
  <dcterms:created xsi:type="dcterms:W3CDTF">2023-01-31T09:11:44Z</dcterms:created>
  <dcterms:modified xsi:type="dcterms:W3CDTF">2023-01-31T10:30:41Z</dcterms:modified>
</cp:coreProperties>
</file>