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8BD5-EC4B-4C9A-8D9D-2761A754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E515-7E28-4115-99E5-6877B05F0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8BB7-B6CC-4276-B10A-20B8FAE3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68F3-0D78-4121-801B-8B0956A1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15DF-A8A8-4F14-B547-729A79DE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6F87-9771-44A3-B254-BE087682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A310-4E21-4202-ACA5-69C292E0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75F6-FE9B-42DE-9304-BBDB71D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1D9D-1670-4ACD-80B3-AA12C160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A75F-C7D6-4C60-A4E7-A9809ACA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17B1B-E6A5-4452-ABF6-AB0A3F0F5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93B78-DA25-47FC-A181-346A1AE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4BB5-2099-411F-AFDC-91D9464D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6FA1-4E3A-45D7-BBBC-7B631AC8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A1BB-D3F7-4FAA-B059-054380FB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5FED-BE90-4ED2-B4B7-C23F2093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E270-84FC-4E35-BD1A-804644A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5DF8-422B-4C7F-9C1C-C0619148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D0A3-94AB-4CB5-95C3-16A72E36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0F04-B75F-40CF-89E4-195FADAB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017A-1523-415E-A0C1-33A19554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3842-5571-4EBC-9D3C-D9F6EF0C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300B-108E-4D01-BFA0-18C61B21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87A3-A2AA-46DD-A13F-58D1FF5D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940F-9D7F-4AD6-A046-4616CC3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5AB2-F485-49D5-9FB5-C26682D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10FF-C72A-4530-BD29-31B3F51DE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D2155-EBA5-4843-A929-89AF1E09D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8E46-3838-410F-B25D-6EC24490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A26F-3F9C-435C-8807-0C6861FF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5883-04C4-441E-A72C-5E3376AB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0A1D-DFDE-49AE-A592-ECA05A3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55E6D-8C8E-4392-A02D-FB158EB9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3144-65FA-4BE8-A5F8-03EEF4AD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B060-6002-413B-9347-747FAFE57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82B81-0781-4269-8563-AD9F4ED3F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73755-429B-4D30-B2F1-CE93A241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38604-8D65-4330-B982-5655E823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597B6-4516-4548-9B54-CF27B6CB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AB03-4A3B-4E5A-A509-D6C10867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D80A2-5354-4796-AE43-A77395C5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AA80-ECCA-4799-87BF-F8B3E120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CBF4-D1F2-45CA-A9C4-E49F9463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38DF0-64F8-4B57-B05C-BEC1443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7EBB2-3018-4BD7-8C6F-4FFE25CC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DEB1-51E2-4FAD-90D4-345230B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74E9-559C-4295-9507-ECE3C8CF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E0BE-29EE-4B7D-81C8-583B53D7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5A81-53A1-4C03-9971-51C66BA4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CEB3-7CF7-4076-AF4B-9F2E71FB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55648-1802-4E41-AB64-5833FFEB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67FF-631B-420A-8698-0E0E21D7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34BF-55CA-47F4-83D1-1E3865E0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9F01-7987-424B-B4A7-F1DBEFB00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B23A7-0157-433D-8CF8-F99850DD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5519-BB9B-46E7-92AB-DF0E649C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FAAC9-6E3A-40D7-BE1F-28BA58FE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081B-6CA1-4E31-BDAE-BFF40013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591D0-8FDC-49EC-B60B-8580809A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F74F-957A-4E07-A603-3C68E703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AB24-4171-4B2B-809B-B159EC2B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F0F6-80BF-4624-B768-DB189FE413E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7B1A-CE0A-448F-A0B6-38DF8C5B6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4834-3899-4FBC-BC88-213D4792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389B-DAE7-4AC1-BCE2-78FA986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C7F28-77B7-4A71-8DA8-A13F5055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MyTest-1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3E54-ED09-48C5-B9C2-331463140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ыыыыыыыыыыыыыыы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69F6B-5BAC-4D94-9BC0-FD11485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Second slide</a:t>
            </a:r>
          </a:p>
        </p:txBody>
      </p:sp>
    </p:spTree>
    <p:extLst>
      <p:ext uri="{BB962C8B-B14F-4D97-AF65-F5344CB8AC3E}">
        <p14:creationId xmlns:p14="http://schemas.microsoft.com/office/powerpoint/2010/main" val="426030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2E48-DC5A-48ED-8A8D-56759E5E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2396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MyTest-1</vt:lpstr>
      <vt:lpstr>Second slide</vt:lpstr>
      <vt:lpstr>THIRD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MyTest</dc:title>
  <dc:creator>Aliaksandr Vitkouski</dc:creator>
  <cp:lastModifiedBy>Aliaksandr Vitkouski</cp:lastModifiedBy>
  <cp:revision>2</cp:revision>
  <dcterms:created xsi:type="dcterms:W3CDTF">2019-03-01T15:06:18Z</dcterms:created>
  <dcterms:modified xsi:type="dcterms:W3CDTF">2019-03-06T16:49:02Z</dcterms:modified>
</cp:coreProperties>
</file>