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172069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271175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4398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2125928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115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3146357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370631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2841172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81200"/>
            <a:ext cx="10972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4114800"/>
            <a:ext cx="10972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8FECA838-C197-4509-A26D-68AA29E0F6FC}" type="slidenum">
              <a:rPr lang="en-US" altLang="en-US"/>
              <a:pPr/>
              <a:t>‹#›</a:t>
            </a:fld>
            <a:endParaRPr lang="en-US" altLang="en-US"/>
          </a:p>
        </p:txBody>
      </p:sp>
    </p:spTree>
    <p:extLst>
      <p:ext uri="{BB962C8B-B14F-4D97-AF65-F5344CB8AC3E}">
        <p14:creationId xmlns:p14="http://schemas.microsoft.com/office/powerpoint/2010/main" val="208776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131429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49B89-B5B7-4715-A742-42D8A7B3E16A}"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312276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949B89-B5B7-4715-A742-42D8A7B3E16A}"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405576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949B89-B5B7-4715-A742-42D8A7B3E16A}" type="datetimeFigureOut">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33624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949B89-B5B7-4715-A742-42D8A7B3E16A}"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97574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49B89-B5B7-4715-A742-42D8A7B3E16A}" type="datetimeFigureOut">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99081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49B89-B5B7-4715-A742-42D8A7B3E16A}"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329486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49B89-B5B7-4715-A742-42D8A7B3E16A}"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3D7D5-188D-4BD3-BA24-CBE39DB04F35}" type="slidenum">
              <a:rPr lang="en-US" smtClean="0"/>
              <a:t>‹#›</a:t>
            </a:fld>
            <a:endParaRPr lang="en-US"/>
          </a:p>
        </p:txBody>
      </p:sp>
    </p:spTree>
    <p:extLst>
      <p:ext uri="{BB962C8B-B14F-4D97-AF65-F5344CB8AC3E}">
        <p14:creationId xmlns:p14="http://schemas.microsoft.com/office/powerpoint/2010/main" val="345787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949B89-B5B7-4715-A742-42D8A7B3E16A}" type="datetimeFigureOut">
              <a:rPr lang="en-US" smtClean="0"/>
              <a:t>3/10/2017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63D7D5-188D-4BD3-BA24-CBE39DB04F35}" type="slidenum">
              <a:rPr lang="en-US" smtClean="0"/>
              <a:t>‹#›</a:t>
            </a:fld>
            <a:endParaRPr lang="en-US"/>
          </a:p>
        </p:txBody>
      </p:sp>
    </p:spTree>
    <p:extLst>
      <p:ext uri="{BB962C8B-B14F-4D97-AF65-F5344CB8AC3E}">
        <p14:creationId xmlns:p14="http://schemas.microsoft.com/office/powerpoint/2010/main" val="18358697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IR Viewer Retail</a:t>
            </a:r>
          </a:p>
        </p:txBody>
      </p:sp>
      <p:sp>
        <p:nvSpPr>
          <p:cNvPr id="2051" name="Rectangle 3"/>
          <p:cNvSpPr>
            <a:spLocks noGrp="1" noChangeArrowheads="1"/>
          </p:cNvSpPr>
          <p:nvPr>
            <p:ph type="subTitle" idx="1"/>
          </p:nvPr>
        </p:nvSpPr>
        <p:spPr/>
        <p:txBody>
          <a:bodyPr/>
          <a:lstStyle/>
          <a:p>
            <a:r>
              <a:rPr lang="en-US" altLang="en-US"/>
              <a:t>Design Document</a:t>
            </a:r>
          </a:p>
        </p:txBody>
      </p:sp>
    </p:spTree>
    <p:extLst>
      <p:ext uri="{BB962C8B-B14F-4D97-AF65-F5344CB8AC3E}">
        <p14:creationId xmlns:p14="http://schemas.microsoft.com/office/powerpoint/2010/main" val="48655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General Information</a:t>
            </a:r>
          </a:p>
        </p:txBody>
      </p:sp>
      <p:sp>
        <p:nvSpPr>
          <p:cNvPr id="3075" name="Rectangle 3"/>
          <p:cNvSpPr>
            <a:spLocks noGrp="1" noChangeArrowheads="1"/>
          </p:cNvSpPr>
          <p:nvPr>
            <p:ph idx="1"/>
          </p:nvPr>
        </p:nvSpPr>
        <p:spPr/>
        <p:txBody>
          <a:bodyPr/>
          <a:lstStyle/>
          <a:p>
            <a:pPr>
              <a:lnSpc>
                <a:spcPct val="80000"/>
              </a:lnSpc>
              <a:buFont typeface="Wingdings" panose="05000000000000000000" pitchFamily="2" charset="2"/>
              <a:buNone/>
            </a:pPr>
            <a:r>
              <a:rPr lang="en-US" altLang="en-US" sz="2000"/>
              <a:t>     We will create an IR viewer with customer defined constraints.  This solution will be developed using Visual Studio 2008, C# (same as DG).  The interface will use either the SDK or Web Services (planning on WS, use SDK only if WS fails to meet customer driven requirements for performance or capabilities).  The interface will have a tab in WebFEP portal system containing the viewer.  The screen will be broken into two areas.  One for dual purpose search criteria (Policy# and/or Insured Name) or document display.  The other for the tree view of File(policy)/Folder/Document/Page results.  The program will not incorporate any Agent security, so all agents will be able to have read access to documents that are displayed.  The viewer will allow the user to navigate from the file level to the page level.  The interface will allow all doc types to be returned.  Below are a few diagrams that can show a possible layout of the viewer.</a:t>
            </a:r>
          </a:p>
        </p:txBody>
      </p:sp>
    </p:spTree>
    <p:extLst>
      <p:ext uri="{BB962C8B-B14F-4D97-AF65-F5344CB8AC3E}">
        <p14:creationId xmlns:p14="http://schemas.microsoft.com/office/powerpoint/2010/main" val="7600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Assumptions</a:t>
            </a:r>
          </a:p>
        </p:txBody>
      </p:sp>
      <p:sp>
        <p:nvSpPr>
          <p:cNvPr id="9219" name="Rectangle 3"/>
          <p:cNvSpPr>
            <a:spLocks noGrp="1" noChangeArrowheads="1"/>
          </p:cNvSpPr>
          <p:nvPr>
            <p:ph idx="1"/>
          </p:nvPr>
        </p:nvSpPr>
        <p:spPr/>
        <p:txBody>
          <a:bodyPr/>
          <a:lstStyle/>
          <a:p>
            <a:r>
              <a:rPr lang="en-US" altLang="en-US" sz="2000"/>
              <a:t>MS Visual Studio 2008, using C# programming language</a:t>
            </a:r>
          </a:p>
          <a:p>
            <a:r>
              <a:rPr lang="en-US" altLang="en-US" sz="2000"/>
              <a:t>IR SDK or Web Services, 4.0</a:t>
            </a:r>
          </a:p>
          <a:p>
            <a:r>
              <a:rPr lang="en-US" altLang="en-US" sz="2000"/>
              <a:t>No agent level security</a:t>
            </a:r>
          </a:p>
          <a:p>
            <a:r>
              <a:rPr lang="en-US" altLang="en-US" sz="2000"/>
              <a:t>Treeview of policies down to the page level</a:t>
            </a:r>
          </a:p>
          <a:p>
            <a:r>
              <a:rPr lang="en-US" altLang="en-US" sz="2000"/>
              <a:t>Return all doc types, no annotations</a:t>
            </a:r>
          </a:p>
          <a:p>
            <a:r>
              <a:rPr lang="en-US" altLang="en-US" sz="2000"/>
              <a:t>All IR documents/pages are read only</a:t>
            </a:r>
          </a:p>
          <a:p>
            <a:r>
              <a:rPr lang="en-US" altLang="en-US" sz="2000"/>
              <a:t>The search criteria can include one or all of the options</a:t>
            </a:r>
          </a:p>
          <a:p>
            <a:pPr lvl="1"/>
            <a:r>
              <a:rPr lang="en-US" altLang="en-US" sz="1800"/>
              <a:t>Policy number</a:t>
            </a:r>
          </a:p>
          <a:p>
            <a:pPr lvl="1"/>
            <a:r>
              <a:rPr lang="en-US" altLang="en-US" sz="1800"/>
              <a:t>Insured Name</a:t>
            </a:r>
          </a:p>
          <a:p>
            <a:pPr>
              <a:buFont typeface="Wingdings" panose="05000000000000000000" pitchFamily="2" charset="2"/>
              <a:buNone/>
            </a:pPr>
            <a:endParaRPr lang="en-US" altLang="en-US" sz="2000"/>
          </a:p>
          <a:p>
            <a:endParaRPr lang="en-US" altLang="en-US" sz="2000"/>
          </a:p>
          <a:p>
            <a:endParaRPr lang="en-US" altLang="en-US" sz="2000"/>
          </a:p>
        </p:txBody>
      </p:sp>
    </p:spTree>
    <p:extLst>
      <p:ext uri="{BB962C8B-B14F-4D97-AF65-F5344CB8AC3E}">
        <p14:creationId xmlns:p14="http://schemas.microsoft.com/office/powerpoint/2010/main" val="138523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IR Viewer Retail Interface</a:t>
            </a:r>
          </a:p>
        </p:txBody>
      </p:sp>
      <p:sp>
        <p:nvSpPr>
          <p:cNvPr id="4099" name="Rectangle 3"/>
          <p:cNvSpPr>
            <a:spLocks noGrp="1" noChangeArrowheads="1"/>
          </p:cNvSpPr>
          <p:nvPr>
            <p:ph type="body" sz="half" idx="1"/>
          </p:nvPr>
        </p:nvSpPr>
        <p:spPr>
          <a:xfrm>
            <a:off x="1981200" y="1981200"/>
            <a:ext cx="8229600" cy="484188"/>
          </a:xfrm>
        </p:spPr>
        <p:txBody>
          <a:bodyPr/>
          <a:lstStyle/>
          <a:p>
            <a:pPr algn="ctr">
              <a:lnSpc>
                <a:spcPct val="90000"/>
              </a:lnSpc>
              <a:buFont typeface="Wingdings" panose="05000000000000000000" pitchFamily="2" charset="2"/>
              <a:buNone/>
            </a:pPr>
            <a:r>
              <a:rPr lang="en-US" altLang="en-US"/>
              <a:t>Initial Screen</a:t>
            </a:r>
          </a:p>
        </p:txBody>
      </p:sp>
      <p:pic>
        <p:nvPicPr>
          <p:cNvPr id="4115" name="Picture 19" descr="IR_Pic_Initital"/>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3810000" y="2951164"/>
            <a:ext cx="4364038" cy="1989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7" name="Text Box 11"/>
          <p:cNvSpPr txBox="1">
            <a:spLocks noChangeArrowheads="1"/>
          </p:cNvSpPr>
          <p:nvPr/>
        </p:nvSpPr>
        <p:spPr bwMode="auto">
          <a:xfrm>
            <a:off x="3733800" y="5334001"/>
            <a:ext cx="472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200">
                <a:latin typeface="Arial" panose="020B0604020202020204" pitchFamily="34" charset="0"/>
              </a:rPr>
              <a:t>The search/doc viewer screen will open in the left window, with the tree in the right window. The search button in the right window will return to the search screen in the left window.</a:t>
            </a:r>
          </a:p>
        </p:txBody>
      </p:sp>
    </p:spTree>
    <p:extLst>
      <p:ext uri="{BB962C8B-B14F-4D97-AF65-F5344CB8AC3E}">
        <p14:creationId xmlns:p14="http://schemas.microsoft.com/office/powerpoint/2010/main" val="318908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IR Viewer Retail Interface</a:t>
            </a:r>
          </a:p>
        </p:txBody>
      </p:sp>
      <p:sp>
        <p:nvSpPr>
          <p:cNvPr id="6147" name="Rectangle 3"/>
          <p:cNvSpPr>
            <a:spLocks noGrp="1" noChangeArrowheads="1"/>
          </p:cNvSpPr>
          <p:nvPr>
            <p:ph type="body" sz="half" idx="1"/>
          </p:nvPr>
        </p:nvSpPr>
        <p:spPr>
          <a:xfrm>
            <a:off x="1981200" y="1981201"/>
            <a:ext cx="8229600" cy="415925"/>
          </a:xfrm>
        </p:spPr>
        <p:txBody>
          <a:bodyPr/>
          <a:lstStyle/>
          <a:p>
            <a:pPr algn="ctr">
              <a:lnSpc>
                <a:spcPct val="80000"/>
              </a:lnSpc>
              <a:buFont typeface="Wingdings" panose="05000000000000000000" pitchFamily="2" charset="2"/>
              <a:buNone/>
            </a:pPr>
            <a:r>
              <a:rPr lang="en-US" altLang="en-US" sz="2400"/>
              <a:t>Search Results</a:t>
            </a:r>
          </a:p>
        </p:txBody>
      </p:sp>
      <p:pic>
        <p:nvPicPr>
          <p:cNvPr id="6156" name="Picture 12" descr="IRPic"/>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3962400" y="2881314"/>
            <a:ext cx="4364038" cy="1989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4" name="Text Box 10"/>
          <p:cNvSpPr txBox="1">
            <a:spLocks noChangeArrowheads="1"/>
          </p:cNvSpPr>
          <p:nvPr/>
        </p:nvSpPr>
        <p:spPr bwMode="auto">
          <a:xfrm>
            <a:off x="3810000" y="4876801"/>
            <a:ext cx="502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200">
                <a:latin typeface="Arial" panose="020B0604020202020204" pitchFamily="34" charset="0"/>
              </a:rPr>
              <a:t>On the left side the document is return as a PDF image in the clients Adobe Reader plugin.  On the right is a list of documents that are available and match the search criteria.</a:t>
            </a:r>
          </a:p>
        </p:txBody>
      </p:sp>
    </p:spTree>
    <p:extLst>
      <p:ext uri="{BB962C8B-B14F-4D97-AF65-F5344CB8AC3E}">
        <p14:creationId xmlns:p14="http://schemas.microsoft.com/office/powerpoint/2010/main" val="25887119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Trebuchet MS</vt:lpstr>
      <vt:lpstr>Wingdings</vt:lpstr>
      <vt:lpstr>Wingdings 3</vt:lpstr>
      <vt:lpstr>Facet</vt:lpstr>
      <vt:lpstr>IR Viewer Retail</vt:lpstr>
      <vt:lpstr>General Information</vt:lpstr>
      <vt:lpstr>Assumptions</vt:lpstr>
      <vt:lpstr>IR Viewer Retail Interface</vt:lpstr>
      <vt:lpstr>IR Viewer Retail Interface</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 Viewer Retail</dc:title>
  <dc:creator>Auto VRTF-IMGR Testing</dc:creator>
  <cp:lastModifiedBy>Auto VRTF-IMGR Testing</cp:lastModifiedBy>
  <cp:revision>1</cp:revision>
  <dcterms:created xsi:type="dcterms:W3CDTF">2017-03-10T14:44:22Z</dcterms:created>
  <dcterms:modified xsi:type="dcterms:W3CDTF">2017-03-10T14:44:42Z</dcterms:modified>
</cp:coreProperties>
</file>