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4C02-040B-4E6D-817C-F912C1DE0ABF}" type="datetimeFigureOut">
              <a:rPr lang="en-US" smtClean="0"/>
              <a:t>03/31/17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50D1-E752-44BB-8BEB-DFF1AA2E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4C02-040B-4E6D-817C-F912C1DE0ABF}" type="datetimeFigureOut">
              <a:rPr lang="en-US" smtClean="0"/>
              <a:t>03/31/17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50D1-E752-44BB-8BEB-DFF1AA2E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4C02-040B-4E6D-817C-F912C1DE0ABF}" type="datetimeFigureOut">
              <a:rPr lang="en-US" smtClean="0"/>
              <a:t>03/31/17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50D1-E752-44BB-8BEB-DFF1AA2E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4C02-040B-4E6D-817C-F912C1DE0ABF}" type="datetimeFigureOut">
              <a:rPr lang="en-US" smtClean="0"/>
              <a:t>03/31/17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50D1-E752-44BB-8BEB-DFF1AA2E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4C02-040B-4E6D-817C-F912C1DE0ABF}" type="datetimeFigureOut">
              <a:rPr lang="en-US" smtClean="0"/>
              <a:t>03/31/17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50D1-E752-44BB-8BEB-DFF1AA2E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6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4C02-040B-4E6D-817C-F912C1DE0ABF}" type="datetimeFigureOut">
              <a:rPr lang="en-US" smtClean="0"/>
              <a:t>03/31/17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50D1-E752-44BB-8BEB-DFF1AA2E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4C02-040B-4E6D-817C-F912C1DE0ABF}" type="datetimeFigureOut">
              <a:rPr lang="en-US" smtClean="0"/>
              <a:t>03/31/17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50D1-E752-44BB-8BEB-DFF1AA2E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9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4C02-040B-4E6D-817C-F912C1DE0ABF}" type="datetimeFigureOut">
              <a:rPr lang="en-US" smtClean="0"/>
              <a:t>03/31/17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50D1-E752-44BB-8BEB-DFF1AA2E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4C02-040B-4E6D-817C-F912C1DE0ABF}" type="datetimeFigureOut">
              <a:rPr lang="en-US" smtClean="0"/>
              <a:t>03/31/17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50D1-E752-44BB-8BEB-DFF1AA2E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1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4C02-040B-4E6D-817C-F912C1DE0ABF}" type="datetimeFigureOut">
              <a:rPr lang="en-US" smtClean="0"/>
              <a:t>03/31/17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50D1-E752-44BB-8BEB-DFF1AA2E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5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4C02-040B-4E6D-817C-F912C1DE0ABF}" type="datetimeFigureOut">
              <a:rPr lang="en-US" smtClean="0"/>
              <a:t>03/31/17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50D1-E752-44BB-8BEB-DFF1AA2E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4C02-040B-4E6D-817C-F912C1DE0ABF}" type="datetimeFigureOut">
              <a:rPr lang="en-US" smtClean="0"/>
              <a:t>03/31/17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450D1-E752-44BB-8BEB-DFF1AA2E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3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6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Tatsiana Hrushneuskaya</dc:creator>
  <cp:lastModifiedBy>Tatsiana Hrushneuskaya</cp:lastModifiedBy>
  <cp:revision>1</cp:revision>
  <dcterms:created xsi:type="dcterms:W3CDTF">2017-03-31T11:01:34Z</dcterms:created>
  <dcterms:modified xsi:type="dcterms:W3CDTF">2017-03-31T11:01:38Z</dcterms:modified>
</cp:coreProperties>
</file>