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09" autoAdjust="0"/>
    <p:restoredTop sz="90929"/>
  </p:normalViewPr>
  <p:slideViewPr>
    <p:cSldViewPr>
      <p:cViewPr varScale="1">
        <p:scale>
          <a:sx n="98" d="100"/>
          <a:sy n="98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76200"/>
            <a:ext cx="8991600" cy="609600"/>
          </a:xfrm>
        </p:spPr>
        <p:txBody>
          <a:bodyPr/>
          <a:lstStyle>
            <a:lvl1pPr>
              <a:defRPr cap="all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E54C52-707E-4EEA-B68E-697DF25EB5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838200"/>
            <a:ext cx="5943600" cy="381000"/>
          </a:xfrm>
        </p:spPr>
        <p:txBody>
          <a:bodyPr/>
          <a:lstStyle>
            <a:lvl1pPr marL="0" indent="0" algn="r">
              <a:buFontTx/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52578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24200" y="10699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4200" y="5824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BA96E-83BA-44C7-8B27-0FED486DE5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BCFFC-AECE-4A15-8668-165025A9C3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1066800"/>
            <a:ext cx="2266950" cy="5334000"/>
          </a:xfrm>
        </p:spPr>
        <p:txBody>
          <a:bodyPr vert="eaVer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066800"/>
            <a:ext cx="66484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13EE5-90F4-43C3-B38F-C9B5D3ACC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3B217-03EA-4CA7-96C2-85C34E1838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3B217-03EA-4CA7-96C2-85C34E1838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9" y="4406900"/>
            <a:ext cx="58277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9" y="2906713"/>
            <a:ext cx="5827713" cy="1500187"/>
          </a:xfrm>
        </p:spPr>
        <p:txBody>
          <a:bodyPr anchor="b"/>
          <a:lstStyle>
            <a:lvl1pPr marL="0" indent="0"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20E9A-92D5-4041-B009-8726FB938D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0" y="990600"/>
            <a:ext cx="3086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5500" y="990600"/>
            <a:ext cx="3086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74527-2A74-4E35-B33D-E20357C873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75000"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28B85-0F06-46BF-8E06-8080182143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2AA1A-2172-47ED-87B4-B5F45DB7C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E636B-F706-4035-BE9E-885C414546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42950"/>
            <a:ext cx="213359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066800"/>
            <a:ext cx="594360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05000"/>
            <a:ext cx="2133600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5129D-272F-49E5-B740-EF6ACC070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52400"/>
            <a:ext cx="906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0" y="990600"/>
            <a:ext cx="6324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D611BCFA-9912-4CEB-9A7C-CBC1D9F52F8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Z:\newtek\_backgrounds_1.02\Tim\powerpoint templates\61-80\skyscrapers\elements\skyscrapers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4760913"/>
            <a:ext cx="2362200" cy="1681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elix Titling" pitchFamily="82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elix Titling" pitchFamily="82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elix Titling" pitchFamily="82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elix Titling" pitchFamily="82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elix Titling" pitchFamily="82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elix Titling" pitchFamily="82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elix Titling" pitchFamily="82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elix Titling" pitchFamily="8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nimationfactory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Skyscrapers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Your Sub Title Goes Here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Your Topic Goes Here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Your subtopics go here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Your Topic Goes Here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Your subtopics go here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610100" y="2510135"/>
            <a:ext cx="243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+mn-lt"/>
              </a:rPr>
              <a:t>Template Provided By</a:t>
            </a:r>
            <a:endParaRPr lang="en-US" sz="1200" b="1" dirty="0">
              <a:latin typeface="+mn-lt"/>
            </a:endParaRPr>
          </a:p>
        </p:txBody>
      </p:sp>
      <p:sp>
        <p:nvSpPr>
          <p:cNvPr id="14344" name="Text Box 8">
            <a:hlinkClick r:id="rId2"/>
          </p:cNvPr>
          <p:cNvSpPr txBox="1">
            <a:spLocks noChangeArrowheads="1"/>
          </p:cNvSpPr>
          <p:nvPr/>
        </p:nvSpPr>
        <p:spPr bwMode="auto">
          <a:xfrm>
            <a:off x="3962400" y="3543181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www.animationfactory.com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848100" y="4034135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+mn-lt"/>
              </a:rPr>
              <a:t>500,000 Downloadable PowerPoint Templates, Animated Clip Art, Backgrounds and Videos</a:t>
            </a:r>
            <a:endParaRPr lang="en-US" sz="1200" b="1" dirty="0">
              <a:latin typeface="+mn-lt"/>
            </a:endParaRPr>
          </a:p>
        </p:txBody>
      </p:sp>
      <p:pic>
        <p:nvPicPr>
          <p:cNvPr id="13" name="Picture 12" descr="af_logo_long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2913313"/>
            <a:ext cx="6019800" cy="767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_Skyscrapers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elix Titling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B59EBCC-4157-4677-9E06-088B3B419A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38</Words>
  <Application>Microsoft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AF_Skyscrapers</vt:lpstr>
      <vt:lpstr>Skyscrapers</vt:lpstr>
      <vt:lpstr>Your Topic Goes Here</vt:lpstr>
      <vt:lpstr>Your Topic Goes Here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Skyscrapers</dc:title>
  <dc:creator>Zamora,Darren</dc:creator>
  <cp:lastModifiedBy>Zamora,Darren</cp:lastModifiedBy>
  <cp:revision>3</cp:revision>
  <dcterms:created xsi:type="dcterms:W3CDTF">2011-07-08T20:36:21Z</dcterms:created>
  <dcterms:modified xsi:type="dcterms:W3CDTF">2011-07-08T20:41:36Z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TC103368149990</vt:lpwstr>
  </property>
</Properties>
</file>