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72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</vt:lpstr>
      <vt:lpstr>PowerPoint Presentation</vt:lpstr>
      <vt:lpstr>New slide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Liavotskaya</dc:creator>
  <cp:lastModifiedBy>Anastasiya Liavotskaya</cp:lastModifiedBy>
  <cp:revision>1</cp:revision>
  <dcterms:created xsi:type="dcterms:W3CDTF">2016-03-17T11:41:12Z</dcterms:created>
  <dcterms:modified xsi:type="dcterms:W3CDTF">2016-03-17T11:41:40Z</dcterms:modified>
</cp:coreProperties>
</file>