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CD8F-D462-4F9C-AE2F-0BBEFE500241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EEA2-8939-4BE4-A0FA-1CD1BFC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EEA2-8939-4BE4-A0FA-1CD1BFC25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85800"/>
            <a:ext cx="3581400" cy="6172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8913-2F82-4A24-BB94-0A607CAC8E75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3798683" cy="4213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P03000393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34B5D84-CFCD-4457-81B2-43FB1D254D4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4DD4CE2-CB4C-475C-8A38-D79B095171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ED0359-5076-46E2-A810-28A04AA7BC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TP030003937</Template>
  <TotalTime>1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TP030003937</vt:lpstr>
      <vt:lpstr>123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Zamora</dc:creator>
  <cp:lastModifiedBy>DeWolf,Yuehli</cp:lastModifiedBy>
  <cp:revision>10</cp:revision>
  <dcterms:created xsi:type="dcterms:W3CDTF">2011-07-08T20:54:02Z</dcterms:created>
  <dcterms:modified xsi:type="dcterms:W3CDTF">2015-07-22T17:46:10Z</dcterms:modified>
  <cp:contentStatus>Final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TC300039379990</vt:lpwstr>
  </property>
  <property fmtid="{D5CDD505-2E9C-101B-9397-08002B2CF9AE}" pid="3" name="_MarkAsFinal">
    <vt:bool>true</vt:bool>
  </property>
</Properties>
</file>