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7000"/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spearmancs\My Documents\My Pictures\Microsoft Clip Organizer\j0280331.wm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85800"/>
            <a:ext cx="3581400" cy="6172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88913-2F82-4A24-BB94-0A607CAC8E75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spearmancs\My Documents\My Pictures\Microsoft Clip Organizer\j028033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6516" y="304800"/>
            <a:ext cx="3798683" cy="42136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P03000393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4" ma:contentTypeDescription="Create a new document." ma:contentTypeScope="" ma:versionID="e4b7918f6d70a6bbd3ae09fdaae93119"/>
</file>

<file path=customXml/itemProps1.xml><?xml version="1.0" encoding="utf-8"?>
<ds:datastoreItem xmlns:ds="http://schemas.openxmlformats.org/officeDocument/2006/customXml" ds:itemID="{E5ED0359-5076-46E2-A810-28A04AA7BC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DD4CE2-CB4C-475C-8A38-D79B0951711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34B5D84-CFCD-4457-81B2-43FB1D254D45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TP030003937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TP030003937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Zamora</dc:creator>
  <cp:lastModifiedBy>Darren Zamora</cp:lastModifiedBy>
  <cp:revision>1</cp:revision>
  <dcterms:created xsi:type="dcterms:W3CDTF">2011-07-08T20:54:02Z</dcterms:created>
  <dcterms:modified xsi:type="dcterms:W3CDTF">2011-07-08T20:54:35Z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TC300039379990</vt:lpwstr>
  </property>
</Properties>
</file>