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69" r:id="rId3"/>
    <p:sldId id="390" r:id="rId4"/>
    <p:sldId id="403" r:id="rId5"/>
    <p:sldId id="396" r:id="rId6"/>
    <p:sldId id="391" r:id="rId7"/>
    <p:sldId id="397" r:id="rId8"/>
    <p:sldId id="392" r:id="rId9"/>
    <p:sldId id="395" r:id="rId10"/>
    <p:sldId id="402" r:id="rId11"/>
    <p:sldId id="404" r:id="rId12"/>
    <p:sldId id="400" r:id="rId13"/>
    <p:sldId id="389" r:id="rId14"/>
    <p:sldId id="398" r:id="rId15"/>
    <p:sldId id="3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6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Week 3: 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Several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Homework Assignment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D46E-0C49-994E-8DEB-65F7193016B6}"/>
              </a:ext>
            </a:extLst>
          </p:cNvPr>
          <p:cNvSpPr txBox="1"/>
          <p:nvPr/>
        </p:nvSpPr>
        <p:spPr>
          <a:xfrm>
            <a:off x="1087814" y="1348800"/>
            <a:ext cx="1001636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Basic Prediction Exercise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 am providing you with a sample of real data from the Blue Bikeshare service (Boston bikeshare).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Your goal is to use this data to predict how long an individual’s bike trip will last, in seconds. 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r>
              <a:rPr lang="en-US" b="1" dirty="0">
                <a:latin typeface="Quicksand" pitchFamily="2" charset="77"/>
              </a:rPr>
              <a:t>Deliverable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Produce a </a:t>
            </a:r>
            <a:r>
              <a:rPr lang="en-US" dirty="0" err="1">
                <a:latin typeface="Quicksand" pitchFamily="2" charset="77"/>
              </a:rPr>
              <a:t>Jupyter</a:t>
            </a:r>
            <a:r>
              <a:rPr lang="en-US" dirty="0">
                <a:latin typeface="Quicksand" pitchFamily="2" charset="77"/>
              </a:rPr>
              <a:t> notebook documenting your work (include the names of the contributors at the top of your notebook).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Feel free to incorporate heavy comments so we (the TA and I) are clear what you were trying to do! Feel free to re-use code from class examples, but you should not collaborate with anyone else (outside your pair, if you decide to submit as a pair).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Pre-process the data as necessary; define your models, explain your thought process, e.g., around the choice of loss function, activation functions, network topology, etc.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Tune the model; describe what ‘experiments’ you ran exploring different configurations and report ultimate performance. You should be employing cross-validation, under a train, validation, test framework.</a:t>
            </a:r>
          </a:p>
          <a:p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975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Homework Rubric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D46E-0C49-994E-8DEB-65F7193016B6}"/>
              </a:ext>
            </a:extLst>
          </p:cNvPr>
          <p:cNvSpPr txBox="1"/>
          <p:nvPr/>
        </p:nvSpPr>
        <p:spPr>
          <a:xfrm>
            <a:off x="1087814" y="1489643"/>
            <a:ext cx="1001636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Quicksand" pitchFamily="2" charset="77"/>
              </a:rPr>
              <a:t>Formatting (5%)</a:t>
            </a:r>
            <a:endParaRPr lang="en-US" sz="16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You should format your notebook, to present results in a clean and sequential way, with heavy commenting and/or textual explanation, as well as visualizations, to make your points clearly.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latin typeface="Quicksand" pitchFamily="2" charset="77"/>
            </a:endParaRPr>
          </a:p>
          <a:p>
            <a:r>
              <a:rPr lang="en-US" sz="1600" b="1" dirty="0">
                <a:latin typeface="Quicksand" pitchFamily="2" charset="77"/>
              </a:rPr>
              <a:t>Data Processing / Preparation (5%)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Did you retain all features, or did you rely on a subset? If you dropped some features, which ones, and why?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Did you pre-process the data (e.g., hot-encoding, whitening) available features, to partition the data, etc.?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Did you do any feature construction? If so, what did you add?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Quicksand" pitchFamily="2" charset="77"/>
            </a:endParaRPr>
          </a:p>
          <a:p>
            <a:r>
              <a:rPr lang="en-US" sz="1600" b="1" dirty="0">
                <a:latin typeface="Quicksand" pitchFamily="2" charset="77"/>
              </a:rPr>
              <a:t>Model Definition &amp; Calibration (10%)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How did you structure your network? What activation functions did you employ? What loss function did you use and why? (Consider drawing a picture of your network topology).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What parameters did you tune, if any, and what values did you ultimately select? Note: I don’t expect you to be exhaustive in model tuning; explore a few parameters, e.g., epochs, node volumes, number of layers, different activation functions.  </a:t>
            </a:r>
          </a:p>
          <a:p>
            <a:pPr marL="4762"/>
            <a:endParaRPr lang="en-US" sz="1600" dirty="0">
              <a:latin typeface="Quicksand" pitchFamily="2" charset="77"/>
            </a:endParaRPr>
          </a:p>
          <a:p>
            <a:pPr marL="4762"/>
            <a:r>
              <a:rPr lang="en-US" sz="1600" b="1" dirty="0">
                <a:latin typeface="Quicksand" pitchFamily="2" charset="77"/>
              </a:rPr>
              <a:t>Model Evaluation (5%)</a:t>
            </a:r>
          </a:p>
          <a:p>
            <a:pPr marL="747712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Did you implement cross-validation? How does your model perform on holdout sample. </a:t>
            </a:r>
          </a:p>
          <a:p>
            <a:pPr marL="747712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Notes: I am keeping aside 1000 observations that I will not share with you until after the homework is graded. I will evaluate models based on mean absolute error. </a:t>
            </a:r>
          </a:p>
          <a:p>
            <a:endParaRPr lang="en-US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471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Start Working Now… </a:t>
            </a:r>
          </a:p>
        </p:txBody>
      </p:sp>
    </p:spTree>
    <p:extLst>
      <p:ext uri="{BB962C8B-B14F-4D97-AF65-F5344CB8AC3E}">
        <p14:creationId xmlns:p14="http://schemas.microsoft.com/office/powerpoint/2010/main" val="3750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Today’s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510268"/>
            <a:ext cx="10016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Rules of Thumb</a:t>
            </a:r>
          </a:p>
          <a:p>
            <a:endParaRPr lang="en-US" sz="2000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Examples + Competition + Homework Assignment 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Regularizing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Dropout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Adding Dropout Layers to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layers set a random proportion of edge weights to 0 in a given training iteration. Typically between 20% and 50%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When the final model is obtained, the 0’s are removed, and the output values are scaled down uniformly to account for the change in the number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more commonly used with large / deep networks.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69ED4-3723-4242-BCBB-421F86B9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1" y="3998991"/>
            <a:ext cx="7582175" cy="22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11106</TotalTime>
  <Words>1208</Words>
  <Application>Microsoft Macintosh PowerPoint</Application>
  <PresentationFormat>Widescreen</PresentationFormat>
  <Paragraphs>112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David Gordon Burtch</cp:lastModifiedBy>
  <cp:revision>93</cp:revision>
  <cp:lastPrinted>2020-10-20T21:27:15Z</cp:lastPrinted>
  <dcterms:created xsi:type="dcterms:W3CDTF">2019-12-28T13:51:56Z</dcterms:created>
  <dcterms:modified xsi:type="dcterms:W3CDTF">2022-01-29T21:46:40Z</dcterms:modified>
</cp:coreProperties>
</file>