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4" r:id="rId15"/>
    <p:sldId id="415" r:id="rId16"/>
    <p:sldId id="416" r:id="rId17"/>
    <p:sldId id="417"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93839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03682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2/5/22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2/5/22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2/5/22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2/5/22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2/5/22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2/5/22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2/5/22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2/5/22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2/5/22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2/5/22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2/5/22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5: 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rPr>
              <a:t>We need to pass in a list of arrays addressing all inputs</a:t>
            </a:r>
            <a:r>
              <a:rPr lang="en-US" dirty="0"/>
              <a:t>, </a:t>
            </a:r>
            <a:r>
              <a:rPr lang="en-US" dirty="0">
                <a:solidFill>
                  <a:schemeClr val="accent1"/>
                </a:solidFill>
              </a:rPr>
              <a:t>as well as a list of labels for all outputs</a:t>
            </a:r>
            <a:r>
              <a:rPr lang="en-US" dirty="0"/>
              <a:t>.</a:t>
            </a:r>
          </a:p>
          <a:p>
            <a:pPr marL="285750" indent="-285750">
              <a:buFont typeface="Arial" panose="020B0604020202020204" pitchFamily="34" charset="0"/>
              <a:buChar char="•"/>
            </a:pPr>
            <a:r>
              <a:rPr lang="en-US" dirty="0">
                <a:solidFill>
                  <a:srgbClr val="7030A0"/>
                </a:solidFill>
              </a:rPr>
              <a:t>We also need a list of loss functions and metrics, one of each for each output label</a:t>
            </a:r>
            <a:r>
              <a:rPr lang="en-US" dirty="0"/>
              <a:t>.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747893" y="2918702"/>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173543" y="3703261"/>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173543" y="4328779"/>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C0C6D7-B0E8-284D-8AC2-5B06F928E7EC}"/>
              </a:ext>
            </a:extLst>
          </p:cNvPr>
          <p:cNvSpPr/>
          <p:nvPr/>
        </p:nvSpPr>
        <p:spPr>
          <a:xfrm>
            <a:off x="3363633" y="4961327"/>
            <a:ext cx="5482416" cy="571994"/>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Pre-Weights From Another Trained Model</a:t>
            </a:r>
          </a:p>
          <a:p>
            <a:pPr marL="285750" indent="-285750">
              <a:buFont typeface="Arial" panose="020B0604020202020204" pitchFamily="34" charset="0"/>
              <a:buChar char="•"/>
            </a:pPr>
            <a:r>
              <a:rPr lang="en-US" dirty="0"/>
              <a:t>Query the layer of an existing model, to extract its weights / bias term. </a:t>
            </a:r>
          </a:p>
          <a:p>
            <a:pPr marL="285750" indent="-285750">
              <a:buFont typeface="Arial" panose="020B0604020202020204" pitchFamily="34" charset="0"/>
              <a:buChar char="•"/>
            </a:pPr>
            <a:r>
              <a:rPr lang="en-US" dirty="0"/>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1331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785104"/>
          </a:xfrm>
          <a:prstGeom prst="rect">
            <a:avLst/>
          </a:prstGeom>
          <a:noFill/>
        </p:spPr>
        <p:txBody>
          <a:bodyPr wrap="square" rtlCol="0">
            <a:spAutoFit/>
          </a:bodyPr>
          <a:lstStyle/>
          <a:p>
            <a:r>
              <a:rPr lang="en-US" sz="2000" b="1" dirty="0">
                <a:latin typeface="Quicksand" pitchFamily="2" charset="77"/>
              </a:rPr>
              <a:t>Functional vs. Sequential API</a:t>
            </a:r>
          </a:p>
          <a:p>
            <a:pPr marL="285750" indent="-285750">
              <a:buFont typeface="Arial" panose="020B0604020202020204" pitchFamily="34" charset="0"/>
              <a:buChar char="•"/>
            </a:pPr>
            <a:r>
              <a:rPr lang="en-US" dirty="0"/>
              <a:t>Creating </a:t>
            </a:r>
            <a:r>
              <a:rPr lang="en-US" dirty="0" err="1"/>
              <a:t>Keras</a:t>
            </a:r>
            <a:r>
              <a:rPr lang="en-US" dirty="0"/>
              <a:t> models with the Sequential class vs. the Functional API</a:t>
            </a:r>
          </a:p>
          <a:p>
            <a:pPr marL="285750" indent="-285750">
              <a:buFont typeface="Arial" panose="020B0604020202020204" pitchFamily="34" charset="0"/>
              <a:buChar char="•"/>
            </a:pPr>
            <a:r>
              <a:rPr lang="en-US" dirty="0"/>
              <a:t>Using built-in </a:t>
            </a:r>
            <a:r>
              <a:rPr lang="en-US" dirty="0" err="1"/>
              <a:t>Keras</a:t>
            </a:r>
            <a:r>
              <a:rPr lang="en-US" dirty="0"/>
              <a:t> training and evaluation loops</a:t>
            </a:r>
          </a:p>
          <a:p>
            <a:pPr marL="285750" indent="-285750">
              <a:buFont typeface="Arial" panose="020B0604020202020204" pitchFamily="34" charset="0"/>
              <a:buChar char="•"/>
            </a:pPr>
            <a:r>
              <a:rPr lang="en-US" dirty="0"/>
              <a:t>Using </a:t>
            </a:r>
            <a:r>
              <a:rPr lang="en-US" dirty="0" err="1"/>
              <a:t>Keras</a:t>
            </a:r>
            <a:r>
              <a:rPr lang="en-US" dirty="0"/>
              <a:t> callbacks to customize training</a:t>
            </a:r>
          </a:p>
          <a:p>
            <a:pPr marL="285750" indent="-285750">
              <a:buFont typeface="Arial" panose="020B0604020202020204" pitchFamily="34" charset="0"/>
              <a:buChar char="•"/>
            </a:pPr>
            <a:r>
              <a:rPr lang="en-US" dirty="0"/>
              <a:t>Using </a:t>
            </a:r>
            <a:r>
              <a:rPr lang="en-US" dirty="0" err="1"/>
              <a:t>TensorBoard</a:t>
            </a:r>
            <a:r>
              <a:rPr lang="en-US" dirty="0"/>
              <a:t> to monitor training and evaluation metrics</a:t>
            </a:r>
          </a:p>
          <a:p>
            <a:pPr marL="285750" indent="-285750">
              <a:buFont typeface="Arial" panose="020B0604020202020204" pitchFamily="34" charset="0"/>
              <a:buChar char="•"/>
            </a:pPr>
            <a:r>
              <a:rPr lang="en-US" dirty="0"/>
              <a:t>Writing training and evaluation loops from scratch</a:t>
            </a:r>
          </a:p>
        </p:txBody>
      </p:sp>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t>When you specify a given layer, you state what input it takes (if any).</a:t>
            </a:r>
          </a:p>
          <a:p>
            <a:pPr marL="285750" indent="-285750">
              <a:buFont typeface="Arial" panose="020B0604020202020204" pitchFamily="34" charset="0"/>
              <a:buChar char="•"/>
            </a:pPr>
            <a:r>
              <a:rPr lang="en-US" dirty="0"/>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12599</TotalTime>
  <Words>931</Words>
  <Application>Microsoft Macintosh PowerPoint</Application>
  <PresentationFormat>Widescreen</PresentationFormat>
  <Paragraphs>95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93</cp:revision>
  <cp:lastPrinted>2020-10-20T21:27:15Z</cp:lastPrinted>
  <dcterms:created xsi:type="dcterms:W3CDTF">2019-12-28T13:51:56Z</dcterms:created>
  <dcterms:modified xsi:type="dcterms:W3CDTF">2022-02-06T18:30:23Z</dcterms:modified>
</cp:coreProperties>
</file>