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5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4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4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2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11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8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7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3238-CA6D-4AED-94F5-DB22A2A40356}" type="datetimeFigureOut">
              <a:rPr lang="ru-RU" smtClean="0"/>
              <a:t>22.02.2017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194E-D0CE-4964-B038-3A0C7CC1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columbia.edu/~dpwe/papers/Wang03-shaza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звуковой поток, зашумленный периодическими звуковыми сигналами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несколько </a:t>
            </a:r>
            <a:r>
              <a:rPr lang="ru-RU" dirty="0" err="1"/>
              <a:t>сэмплов</a:t>
            </a:r>
            <a:r>
              <a:rPr lang="ru-RU" dirty="0"/>
              <a:t> сигнала, записанных на микрофон</a:t>
            </a:r>
            <a:r>
              <a:rPr lang="en-US" dirty="0"/>
              <a:t>.</a:t>
            </a:r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Необходимо:</a:t>
            </a:r>
          </a:p>
          <a:p>
            <a:pPr lvl="1"/>
            <a:r>
              <a:rPr lang="ru-RU" dirty="0"/>
              <a:t>выделить основные частотные характеристики сигнала из </a:t>
            </a:r>
            <a:r>
              <a:rPr lang="ru-RU" dirty="0" err="1"/>
              <a:t>сэмплов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детектировать присутствие сигнала в звуковом потоке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исследовать возможность очистки или усиления сигнала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реализация (</a:t>
            </a:r>
            <a:r>
              <a:rPr lang="en-US" dirty="0"/>
              <a:t>MATLAB</a:t>
            </a:r>
            <a:r>
              <a:rPr lang="ru-RU" dirty="0"/>
              <a:t>, </a:t>
            </a:r>
            <a:r>
              <a:rPr lang="en-US" dirty="0"/>
              <a:t>Android</a:t>
            </a:r>
            <a:r>
              <a:rPr lang="ru-RU" dirty="0"/>
              <a:t> или</a:t>
            </a:r>
            <a:r>
              <a:rPr lang="en-US" dirty="0"/>
              <a:t> </a:t>
            </a:r>
            <a:r>
              <a:rPr lang="en-US" dirty="0" err="1"/>
              <a:t>Qt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iZotope</a:t>
            </a:r>
            <a:r>
              <a:rPr lang="en-US" dirty="0"/>
              <a:t> RX 5 Audio Editor – </a:t>
            </a:r>
            <a:r>
              <a:rPr lang="ru-RU" dirty="0"/>
              <a:t>гудки машин</a:t>
            </a:r>
          </a:p>
        </p:txBody>
      </p:sp>
      <p:pic>
        <p:nvPicPr>
          <p:cNvPr id="5" name="Объект 4" descr="iZotope RX 5 Audio Editor - Traffic (police siren + cars beeps).mp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000" y="1690688"/>
            <a:ext cx="8640000" cy="4692102"/>
          </a:xfrm>
        </p:spPr>
      </p:pic>
    </p:spTree>
    <p:extLst>
      <p:ext uri="{BB962C8B-B14F-4D97-AF65-F5344CB8AC3E}">
        <p14:creationId xmlns:p14="http://schemas.microsoft.com/office/powerpoint/2010/main" val="165179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iZotope</a:t>
            </a:r>
            <a:r>
              <a:rPr lang="en-US" dirty="0"/>
              <a:t> RX 5 Audio Editor – </a:t>
            </a:r>
            <a:r>
              <a:rPr lang="ru-RU" dirty="0"/>
              <a:t>сирена</a:t>
            </a:r>
          </a:p>
        </p:txBody>
      </p:sp>
      <p:pic>
        <p:nvPicPr>
          <p:cNvPr id="4" name="Объект 3" descr="iZotope RX 5 Audio Editor - Traffic (police siren + cars beeps).mp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000" y="1690688"/>
            <a:ext cx="8640000" cy="4692101"/>
          </a:xfrm>
        </p:spPr>
      </p:pic>
    </p:spTree>
    <p:extLst>
      <p:ext uri="{BB962C8B-B14F-4D97-AF65-F5344CB8AC3E}">
        <p14:creationId xmlns:p14="http://schemas.microsoft.com/office/powerpoint/2010/main" val="393886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Выделение особенностей и поиск звукового фрагмента (</a:t>
            </a:r>
            <a:r>
              <a:rPr lang="en-US" sz="2400" dirty="0" err="1"/>
              <a:t>Shazam</a:t>
            </a:r>
            <a:r>
              <a:rPr lang="ru-RU" sz="2400" dirty="0"/>
              <a:t>)</a:t>
            </a:r>
            <a:r>
              <a:rPr lang="en-US" sz="2400" dirty="0"/>
              <a:t>:</a:t>
            </a:r>
            <a:endParaRPr lang="ru-RU" sz="2400" dirty="0">
              <a:hlinkClick r:id="rId2"/>
            </a:endParaRPr>
          </a:p>
          <a:p>
            <a:pPr lvl="1"/>
            <a:r>
              <a:rPr lang="en-US" sz="2000" dirty="0">
                <a:hlinkClick r:id="rId2"/>
              </a:rPr>
              <a:t>Avery Li-Chun Wang Industrial-Strength Audio Search Algorithm</a:t>
            </a:r>
            <a:endParaRPr lang="ru-RU" sz="20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Обработка:</a:t>
            </a:r>
          </a:p>
          <a:p>
            <a:pPr lvl="1"/>
            <a:r>
              <a:rPr lang="ru-RU" sz="2000" dirty="0" err="1"/>
              <a:t>Тутыгин</a:t>
            </a:r>
            <a:r>
              <a:rPr lang="ru-RU" sz="2000" dirty="0"/>
              <a:t> В.С. Цифровая обработка сигналов./</a:t>
            </a:r>
            <a:r>
              <a:rPr lang="ru-RU" sz="2000" dirty="0" err="1"/>
              <a:t>лаб.практикум.:Изд-во</a:t>
            </a:r>
            <a:r>
              <a:rPr lang="ru-RU" sz="2000" dirty="0"/>
              <a:t> </a:t>
            </a:r>
            <a:r>
              <a:rPr lang="ru-RU" sz="2000" dirty="0" err="1"/>
              <a:t>Политехн.ун</a:t>
            </a:r>
            <a:r>
              <a:rPr lang="ru-RU" sz="2000" dirty="0"/>
              <a:t>-та, 2015</a:t>
            </a:r>
          </a:p>
          <a:p>
            <a:pPr marL="0" lvl="1" indent="0">
              <a:spcBef>
                <a:spcPts val="10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602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100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Задача</vt:lpstr>
      <vt:lpstr>iZotope RX 5 Audio Editor – гудки машин</vt:lpstr>
      <vt:lpstr>iZotope RX 5 Audio Editor – сирена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dc:creator>Vasilikhin, Nikita</dc:creator>
  <cp:lastModifiedBy>Nikita Vasilikhin</cp:lastModifiedBy>
  <cp:revision>8</cp:revision>
  <dcterms:created xsi:type="dcterms:W3CDTF">2017-02-21T07:48:38Z</dcterms:created>
  <dcterms:modified xsi:type="dcterms:W3CDTF">2017-02-22T08:31:41Z</dcterms:modified>
</cp:coreProperties>
</file>