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53A5"/>
    <a:srgbClr val="B31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572493"/>
            <a:ext cx="12192000" cy="1436716"/>
          </a:xfrm>
        </p:spPr>
        <p:txBody>
          <a:bodyPr/>
          <a:lstStyle/>
          <a:p>
            <a:pPr algn="ctr"/>
            <a:r>
              <a:rPr lang="en-US" dirty="0" smtClean="0"/>
              <a:t>Game Unknown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46167" y="3408218"/>
            <a:ext cx="931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Мультиплеерная</a:t>
            </a:r>
            <a:r>
              <a:rPr lang="ru-RU" dirty="0"/>
              <a:t> </a:t>
            </a:r>
            <a:r>
              <a:rPr lang="ru-RU" dirty="0" smtClean="0"/>
              <a:t>сессионная </a:t>
            </a:r>
            <a:r>
              <a:rPr lang="en-US" dirty="0" smtClean="0"/>
              <a:t>action</a:t>
            </a:r>
            <a:r>
              <a:rPr lang="ru-RU" dirty="0" smtClean="0"/>
              <a:t> игра про крабов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94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Unknown – </a:t>
            </a:r>
            <a:r>
              <a:rPr lang="ru-RU" dirty="0" smtClean="0"/>
              <a:t>игра в жанре </a:t>
            </a:r>
            <a:r>
              <a:rPr lang="en-US" dirty="0" smtClean="0"/>
              <a:t>action platformer</a:t>
            </a:r>
            <a:r>
              <a:rPr lang="ru-RU" dirty="0" smtClean="0"/>
              <a:t> с крабами! Здесь вы можете найти крабов себе по душе и сражаться с ними. Пригласите своих друзей или играйте с </a:t>
            </a:r>
            <a:r>
              <a:rPr lang="ru-RU" dirty="0" err="1" smtClean="0"/>
              <a:t>рандомными</a:t>
            </a:r>
            <a:r>
              <a:rPr lang="ru-RU" dirty="0" smtClean="0"/>
              <a:t> крабами  и докажите, что вы – самый </a:t>
            </a:r>
            <a:r>
              <a:rPr lang="ru-RU" dirty="0" err="1" smtClean="0"/>
              <a:t>кра</a:t>
            </a:r>
            <a:r>
              <a:rPr lang="en-US" i="1" dirty="0" smtClean="0">
                <a:solidFill>
                  <a:srgbClr val="EF53A5"/>
                </a:solidFill>
              </a:rPr>
              <a:t>BEST</a:t>
            </a:r>
            <a:r>
              <a:rPr lang="ru-RU" dirty="0" err="1" smtClean="0"/>
              <a:t>ый</a:t>
            </a:r>
            <a:r>
              <a:rPr lang="ru-RU" dirty="0" smtClean="0"/>
              <a:t> краб!</a:t>
            </a:r>
          </a:p>
        </p:txBody>
      </p:sp>
    </p:spTree>
    <p:extLst>
      <p:ext uri="{BB962C8B-B14F-4D97-AF65-F5344CB8AC3E}">
        <p14:creationId xmlns:p14="http://schemas.microsoft.com/office/powerpoint/2010/main" val="392552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Уууу</a:t>
            </a:r>
            <a:r>
              <a:rPr lang="ru-RU" dirty="0" smtClean="0"/>
              <a:t> смотри че здесь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Features:</a:t>
            </a:r>
          </a:p>
          <a:p>
            <a:pPr lvl="1"/>
            <a:r>
              <a:rPr lang="ru-RU" dirty="0" err="1" smtClean="0"/>
              <a:t>Мультиплеер</a:t>
            </a:r>
            <a:r>
              <a:rPr lang="ru-RU" dirty="0" smtClean="0"/>
              <a:t> на несколько игроков,</a:t>
            </a:r>
          </a:p>
          <a:p>
            <a:pPr lvl="1"/>
            <a:r>
              <a:rPr lang="ru-RU" dirty="0" smtClean="0"/>
              <a:t>Фановые противостояния с друзьями</a:t>
            </a:r>
            <a:r>
              <a:rPr lang="en-US" dirty="0"/>
              <a:t>,</a:t>
            </a:r>
            <a:endParaRPr lang="ru-RU" dirty="0" smtClean="0"/>
          </a:p>
          <a:p>
            <a:pPr lvl="1"/>
            <a:r>
              <a:rPr lang="ru-RU" dirty="0" smtClean="0"/>
              <a:t>Большой выбор оружия и карт</a:t>
            </a:r>
            <a:r>
              <a:rPr lang="en-US" dirty="0" smtClean="0"/>
              <a:t>,</a:t>
            </a:r>
          </a:p>
          <a:p>
            <a:pPr lvl="1"/>
            <a:r>
              <a:rPr lang="ru-RU" dirty="0" err="1" smtClean="0"/>
              <a:t>Кастомизируйте</a:t>
            </a:r>
            <a:r>
              <a:rPr lang="ru-RU" dirty="0" smtClean="0"/>
              <a:t> своего краба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07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Скрины</a:t>
            </a:r>
            <a:r>
              <a:rPr lang="ru-RU" dirty="0" smtClean="0"/>
              <a:t> с альфа версии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052918"/>
            <a:ext cx="61150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2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</TotalTime>
  <Words>82</Words>
  <Application>Microsoft Office PowerPoint</Application>
  <PresentationFormat>Широкоэкранный</PresentationFormat>
  <Paragraphs>11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Ион</vt:lpstr>
      <vt:lpstr>Game Unknown</vt:lpstr>
      <vt:lpstr>Описание</vt:lpstr>
      <vt:lpstr>Уууу смотри че здесь</vt:lpstr>
      <vt:lpstr>Скрины с альфа версии</vt:lpstr>
    </vt:vector>
  </TitlesOfParts>
  <Company>DVFU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Unknown</dc:title>
  <dc:creator>Войтенко Алексей Вячеславович</dc:creator>
  <cp:lastModifiedBy>Войтенко Алексей Вячеславович</cp:lastModifiedBy>
  <cp:revision>5</cp:revision>
  <dcterms:created xsi:type="dcterms:W3CDTF">2021-10-06T03:54:12Z</dcterms:created>
  <dcterms:modified xsi:type="dcterms:W3CDTF">2021-10-06T04:37:25Z</dcterms:modified>
</cp:coreProperties>
</file>