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Lst>
  <p:sldSz cy="32918400" cx="43891200"/>
  <p:notesSz cx="9383700" cy="707707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68">
          <p15:clr>
            <a:srgbClr val="000000"/>
          </p15:clr>
        </p15:guide>
        <p15:guide id="2" pos="13824">
          <p15:clr>
            <a:srgbClr val="000000"/>
          </p15:clr>
        </p15:guide>
      </p15:sldGuideLst>
    </p:ext>
    <p:ext uri="http://customooxmlschemas.google.com/">
      <go:slidesCustomData xmlns:go="http://customooxmlschemas.google.com/" r:id="rId7" roundtripDataSignature="AMtx7mhrd9NmXjZpekz3t4dxdd9wGHXpQ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368" orient="horz"/>
        <p:guide pos="1382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4065587" cy="35401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8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80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80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80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80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80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80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80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80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5314950" y="0"/>
            <a:ext cx="4067175" cy="35401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8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80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80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80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80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80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80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80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80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2922588" y="530225"/>
            <a:ext cx="3538537" cy="2654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38212" y="3362325"/>
            <a:ext cx="7507287" cy="31845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6721475"/>
            <a:ext cx="4065587" cy="354012"/>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8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80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80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80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80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80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80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80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80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5314950" y="6721475"/>
            <a:ext cx="4067175" cy="3540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5:notes"/>
          <p:cNvSpPr txBox="1"/>
          <p:nvPr/>
        </p:nvSpPr>
        <p:spPr>
          <a:xfrm>
            <a:off x="5314950" y="6721475"/>
            <a:ext cx="4067175" cy="3540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0"/>
              <a:buFont typeface="Arial"/>
              <a:buNone/>
            </a:pPr>
            <a:fld id="{00000000-1234-1234-1234-123412341234}" type="slidenum">
              <a:rPr b="0" i="0" lang="en-US" sz="80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85" name="Google Shape;85;p15:notes"/>
          <p:cNvSpPr/>
          <p:nvPr>
            <p:ph idx="2" type="sldImg"/>
          </p:nvPr>
        </p:nvSpPr>
        <p:spPr>
          <a:xfrm>
            <a:off x="2922588" y="530225"/>
            <a:ext cx="3538537" cy="2654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6" name="Google Shape;86;p15:notes"/>
          <p:cNvSpPr txBox="1"/>
          <p:nvPr>
            <p:ph idx="1" type="body"/>
          </p:nvPr>
        </p:nvSpPr>
        <p:spPr>
          <a:xfrm>
            <a:off x="938212" y="3362325"/>
            <a:ext cx="7507287" cy="31845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type="tbl">
  <p:cSld name="TABLE">
    <p:spTree>
      <p:nvGrpSpPr>
        <p:cNvPr id="15" name="Shape 15"/>
        <p:cNvGrpSpPr/>
        <p:nvPr/>
      </p:nvGrpSpPr>
      <p:grpSpPr>
        <a:xfrm>
          <a:off x="0" y="0"/>
          <a:ext cx="0" cy="0"/>
          <a:chOff x="0" y="0"/>
          <a:chExt cx="0" cy="0"/>
        </a:xfrm>
      </p:grpSpPr>
      <p:sp>
        <p:nvSpPr>
          <p:cNvPr id="16" name="Google Shape;16;p3"/>
          <p:cNvSpPr txBox="1"/>
          <p:nvPr>
            <p:ph type="title"/>
          </p:nvPr>
        </p:nvSpPr>
        <p:spPr>
          <a:xfrm>
            <a:off x="2195286" y="1317625"/>
            <a:ext cx="39500630" cy="5486400"/>
          </a:xfrm>
          <a:prstGeom prst="rect">
            <a:avLst/>
          </a:prstGeom>
          <a:noFill/>
          <a:ln>
            <a:noFill/>
          </a:ln>
        </p:spPr>
        <p:txBody>
          <a:bodyPr anchorCtr="0" anchor="ctr" bIns="203775" lIns="407550" spcFirstLastPara="1" rIns="407550" wrap="square" tIns="20377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 name="Google Shape;17;p3"/>
          <p:cNvSpPr txBox="1"/>
          <p:nvPr>
            <p:ph idx="10" type="dt"/>
          </p:nvPr>
        </p:nvSpPr>
        <p:spPr>
          <a:xfrm>
            <a:off x="2195287" y="29976763"/>
            <a:ext cx="10239829" cy="2286000"/>
          </a:xfrm>
          <a:prstGeom prst="rect">
            <a:avLst/>
          </a:prstGeom>
          <a:noFill/>
          <a:ln>
            <a:noFill/>
          </a:ln>
        </p:spPr>
        <p:txBody>
          <a:bodyPr anchorCtr="0" anchor="t" bIns="203775" lIns="407550" spcFirstLastPara="1" rIns="407550" wrap="square" tIns="2037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3"/>
          <p:cNvSpPr txBox="1"/>
          <p:nvPr>
            <p:ph idx="11" type="ftr"/>
          </p:nvPr>
        </p:nvSpPr>
        <p:spPr>
          <a:xfrm>
            <a:off x="14996887" y="29976763"/>
            <a:ext cx="13897429" cy="2286000"/>
          </a:xfrm>
          <a:prstGeom prst="rect">
            <a:avLst/>
          </a:prstGeom>
          <a:noFill/>
          <a:ln>
            <a:noFill/>
          </a:ln>
        </p:spPr>
        <p:txBody>
          <a:bodyPr anchorCtr="0" anchor="t" bIns="203775" lIns="407550" spcFirstLastPara="1" rIns="407550" wrap="square" tIns="2037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2" type="sldNum"/>
          </p:nvPr>
        </p:nvSpPr>
        <p:spPr>
          <a:xfrm>
            <a:off x="31456087" y="29976763"/>
            <a:ext cx="10239829" cy="2286000"/>
          </a:xfrm>
          <a:prstGeom prst="rect">
            <a:avLst/>
          </a:prstGeom>
          <a:noFill/>
          <a:ln>
            <a:noFill/>
          </a:ln>
        </p:spPr>
        <p:txBody>
          <a:bodyPr anchorCtr="0" anchor="t" bIns="203775" lIns="407550" spcFirstLastPara="1" rIns="407550" wrap="square" tIns="203775">
            <a:noAutofit/>
          </a:bodyPr>
          <a:lstStyle>
            <a:lvl1pPr indent="0" lvl="0" marL="0" marR="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1" name="Shape 71"/>
        <p:cNvGrpSpPr/>
        <p:nvPr/>
      </p:nvGrpSpPr>
      <p:grpSpPr>
        <a:xfrm>
          <a:off x="0" y="0"/>
          <a:ext cx="0" cy="0"/>
          <a:chOff x="0" y="0"/>
          <a:chExt cx="0" cy="0"/>
        </a:xfrm>
      </p:grpSpPr>
      <p:sp>
        <p:nvSpPr>
          <p:cNvPr id="72" name="Google Shape;72;p13"/>
          <p:cNvSpPr txBox="1"/>
          <p:nvPr>
            <p:ph type="title"/>
          </p:nvPr>
        </p:nvSpPr>
        <p:spPr>
          <a:xfrm>
            <a:off x="2195286" y="1317625"/>
            <a:ext cx="39500630" cy="5486400"/>
          </a:xfrm>
          <a:prstGeom prst="rect">
            <a:avLst/>
          </a:prstGeom>
          <a:noFill/>
          <a:ln>
            <a:noFill/>
          </a:ln>
        </p:spPr>
        <p:txBody>
          <a:bodyPr anchorCtr="0" anchor="ctr" bIns="203775" lIns="407550" spcFirstLastPara="1" rIns="407550" wrap="square" tIns="20377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3" name="Google Shape;73;p13"/>
          <p:cNvSpPr txBox="1"/>
          <p:nvPr>
            <p:ph idx="1" type="body"/>
          </p:nvPr>
        </p:nvSpPr>
        <p:spPr>
          <a:xfrm>
            <a:off x="2195286" y="7680328"/>
            <a:ext cx="39500630" cy="21724937"/>
          </a:xfrm>
          <a:prstGeom prst="rect">
            <a:avLst/>
          </a:prstGeom>
          <a:noFill/>
          <a:ln>
            <a:noFill/>
          </a:ln>
        </p:spPr>
        <p:txBody>
          <a:bodyPr anchorCtr="0" anchor="t" bIns="203775" lIns="407550" spcFirstLastPara="1" rIns="407550" wrap="square" tIns="20377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4" name="Google Shape;74;p13"/>
          <p:cNvSpPr txBox="1"/>
          <p:nvPr>
            <p:ph idx="10" type="dt"/>
          </p:nvPr>
        </p:nvSpPr>
        <p:spPr>
          <a:xfrm>
            <a:off x="2195287" y="29976763"/>
            <a:ext cx="10239829" cy="2286000"/>
          </a:xfrm>
          <a:prstGeom prst="rect">
            <a:avLst/>
          </a:prstGeom>
          <a:noFill/>
          <a:ln>
            <a:noFill/>
          </a:ln>
        </p:spPr>
        <p:txBody>
          <a:bodyPr anchorCtr="0" anchor="t" bIns="203775" lIns="407550" spcFirstLastPara="1" rIns="407550" wrap="square" tIns="2037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3"/>
          <p:cNvSpPr txBox="1"/>
          <p:nvPr>
            <p:ph idx="11" type="ftr"/>
          </p:nvPr>
        </p:nvSpPr>
        <p:spPr>
          <a:xfrm>
            <a:off x="14996887" y="29976763"/>
            <a:ext cx="13897429" cy="2286000"/>
          </a:xfrm>
          <a:prstGeom prst="rect">
            <a:avLst/>
          </a:prstGeom>
          <a:noFill/>
          <a:ln>
            <a:noFill/>
          </a:ln>
        </p:spPr>
        <p:txBody>
          <a:bodyPr anchorCtr="0" anchor="t" bIns="203775" lIns="407550" spcFirstLastPara="1" rIns="407550" wrap="square" tIns="2037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3"/>
          <p:cNvSpPr txBox="1"/>
          <p:nvPr>
            <p:ph idx="12" type="sldNum"/>
          </p:nvPr>
        </p:nvSpPr>
        <p:spPr>
          <a:xfrm>
            <a:off x="31456087" y="29976763"/>
            <a:ext cx="10239829" cy="2286000"/>
          </a:xfrm>
          <a:prstGeom prst="rect">
            <a:avLst/>
          </a:prstGeom>
          <a:noFill/>
          <a:ln>
            <a:noFill/>
          </a:ln>
        </p:spPr>
        <p:txBody>
          <a:bodyPr anchorCtr="0" anchor="t" bIns="203775" lIns="407550" spcFirstLastPara="1" rIns="407550" wrap="square" tIns="203775">
            <a:noAutofit/>
          </a:bodyPr>
          <a:lstStyle>
            <a:lvl1pPr indent="0" lvl="0" marL="0" marR="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7" name="Shape 77"/>
        <p:cNvGrpSpPr/>
        <p:nvPr/>
      </p:nvGrpSpPr>
      <p:grpSpPr>
        <a:xfrm>
          <a:off x="0" y="0"/>
          <a:ext cx="0" cy="0"/>
          <a:chOff x="0" y="0"/>
          <a:chExt cx="0" cy="0"/>
        </a:xfrm>
      </p:grpSpPr>
      <p:sp>
        <p:nvSpPr>
          <p:cNvPr id="78" name="Google Shape;78;p14"/>
          <p:cNvSpPr txBox="1"/>
          <p:nvPr>
            <p:ph type="ctrTitle"/>
          </p:nvPr>
        </p:nvSpPr>
        <p:spPr>
          <a:xfrm>
            <a:off x="3291116" y="10226675"/>
            <a:ext cx="37308971" cy="7054850"/>
          </a:xfrm>
          <a:prstGeom prst="rect">
            <a:avLst/>
          </a:prstGeom>
          <a:noFill/>
          <a:ln>
            <a:noFill/>
          </a:ln>
        </p:spPr>
        <p:txBody>
          <a:bodyPr anchorCtr="0" anchor="ctr" bIns="203775" lIns="407550" spcFirstLastPara="1" rIns="407550" wrap="square" tIns="20377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9" name="Google Shape;79;p14"/>
          <p:cNvSpPr txBox="1"/>
          <p:nvPr>
            <p:ph idx="1" type="subTitle"/>
          </p:nvPr>
        </p:nvSpPr>
        <p:spPr>
          <a:xfrm>
            <a:off x="6584045" y="18653125"/>
            <a:ext cx="30723113" cy="8413750"/>
          </a:xfrm>
          <a:prstGeom prst="rect">
            <a:avLst/>
          </a:prstGeom>
          <a:noFill/>
          <a:ln>
            <a:noFill/>
          </a:ln>
        </p:spPr>
        <p:txBody>
          <a:bodyPr anchorCtr="0" anchor="t" bIns="203775" lIns="407550" spcFirstLastPara="1" rIns="407550" wrap="square" tIns="203775">
            <a:noAutofit/>
          </a:bodyPr>
          <a:lstStyle>
            <a:lvl1pPr lvl="0" algn="ctr">
              <a:lnSpc>
                <a:spcPct val="100000"/>
              </a:lnSpc>
              <a:spcBef>
                <a:spcPts val="2860"/>
              </a:spcBef>
              <a:spcAft>
                <a:spcPts val="0"/>
              </a:spcAft>
              <a:buClr>
                <a:schemeClr val="dk1"/>
              </a:buClr>
              <a:buSzPts val="14300"/>
              <a:buFont typeface="Arial"/>
              <a:buNone/>
              <a:defRPr/>
            </a:lvl1pPr>
            <a:lvl2pPr lvl="1" algn="ctr">
              <a:lnSpc>
                <a:spcPct val="100000"/>
              </a:lnSpc>
              <a:spcBef>
                <a:spcPts val="2500"/>
              </a:spcBef>
              <a:spcAft>
                <a:spcPts val="0"/>
              </a:spcAft>
              <a:buClr>
                <a:schemeClr val="dk1"/>
              </a:buClr>
              <a:buSzPts val="12500"/>
              <a:buFont typeface="Arial"/>
              <a:buNone/>
              <a:defRPr/>
            </a:lvl2pPr>
            <a:lvl3pPr lvl="2" algn="ctr">
              <a:lnSpc>
                <a:spcPct val="100000"/>
              </a:lnSpc>
              <a:spcBef>
                <a:spcPts val="2140"/>
              </a:spcBef>
              <a:spcAft>
                <a:spcPts val="0"/>
              </a:spcAft>
              <a:buClr>
                <a:schemeClr val="dk1"/>
              </a:buClr>
              <a:buSzPts val="10700"/>
              <a:buFont typeface="Arial"/>
              <a:buNone/>
              <a:defRPr/>
            </a:lvl3pPr>
            <a:lvl4pPr lvl="3" algn="ctr">
              <a:lnSpc>
                <a:spcPct val="100000"/>
              </a:lnSpc>
              <a:spcBef>
                <a:spcPts val="1780"/>
              </a:spcBef>
              <a:spcAft>
                <a:spcPts val="0"/>
              </a:spcAft>
              <a:buClr>
                <a:schemeClr val="dk1"/>
              </a:buClr>
              <a:buSzPts val="8900"/>
              <a:buFont typeface="Arial"/>
              <a:buNone/>
              <a:defRPr/>
            </a:lvl4pPr>
            <a:lvl5pPr lvl="4" algn="ctr">
              <a:lnSpc>
                <a:spcPct val="100000"/>
              </a:lnSpc>
              <a:spcBef>
                <a:spcPts val="1780"/>
              </a:spcBef>
              <a:spcAft>
                <a:spcPts val="0"/>
              </a:spcAft>
              <a:buClr>
                <a:schemeClr val="dk1"/>
              </a:buClr>
              <a:buSzPts val="8900"/>
              <a:buFont typeface="Arial"/>
              <a:buNone/>
              <a:defRPr/>
            </a:lvl5pPr>
            <a:lvl6pPr lvl="5" algn="ctr">
              <a:lnSpc>
                <a:spcPct val="100000"/>
              </a:lnSpc>
              <a:spcBef>
                <a:spcPts val="1780"/>
              </a:spcBef>
              <a:spcAft>
                <a:spcPts val="0"/>
              </a:spcAft>
              <a:buClr>
                <a:schemeClr val="dk1"/>
              </a:buClr>
              <a:buSzPts val="8900"/>
              <a:buFont typeface="Arial"/>
              <a:buNone/>
              <a:defRPr/>
            </a:lvl6pPr>
            <a:lvl7pPr lvl="6" algn="ctr">
              <a:lnSpc>
                <a:spcPct val="100000"/>
              </a:lnSpc>
              <a:spcBef>
                <a:spcPts val="1780"/>
              </a:spcBef>
              <a:spcAft>
                <a:spcPts val="0"/>
              </a:spcAft>
              <a:buClr>
                <a:schemeClr val="dk1"/>
              </a:buClr>
              <a:buSzPts val="8900"/>
              <a:buFont typeface="Arial"/>
              <a:buNone/>
              <a:defRPr/>
            </a:lvl7pPr>
            <a:lvl8pPr lvl="7" algn="ctr">
              <a:lnSpc>
                <a:spcPct val="100000"/>
              </a:lnSpc>
              <a:spcBef>
                <a:spcPts val="1780"/>
              </a:spcBef>
              <a:spcAft>
                <a:spcPts val="0"/>
              </a:spcAft>
              <a:buClr>
                <a:schemeClr val="dk1"/>
              </a:buClr>
              <a:buSzPts val="8900"/>
              <a:buFont typeface="Arial"/>
              <a:buNone/>
              <a:defRPr/>
            </a:lvl8pPr>
            <a:lvl9pPr lvl="8" algn="ctr">
              <a:lnSpc>
                <a:spcPct val="100000"/>
              </a:lnSpc>
              <a:spcBef>
                <a:spcPts val="1780"/>
              </a:spcBef>
              <a:spcAft>
                <a:spcPts val="0"/>
              </a:spcAft>
              <a:buClr>
                <a:schemeClr val="dk1"/>
              </a:buClr>
              <a:buSzPts val="8900"/>
              <a:buFont typeface="Arial"/>
              <a:buNone/>
              <a:defRPr/>
            </a:lvl9pPr>
          </a:lstStyle>
          <a:p/>
        </p:txBody>
      </p:sp>
      <p:sp>
        <p:nvSpPr>
          <p:cNvPr id="80" name="Google Shape;80;p14"/>
          <p:cNvSpPr txBox="1"/>
          <p:nvPr>
            <p:ph idx="10" type="dt"/>
          </p:nvPr>
        </p:nvSpPr>
        <p:spPr>
          <a:xfrm>
            <a:off x="2195287" y="29976763"/>
            <a:ext cx="10239829" cy="2286000"/>
          </a:xfrm>
          <a:prstGeom prst="rect">
            <a:avLst/>
          </a:prstGeom>
          <a:noFill/>
          <a:ln>
            <a:noFill/>
          </a:ln>
        </p:spPr>
        <p:txBody>
          <a:bodyPr anchorCtr="0" anchor="t" bIns="203775" lIns="407550" spcFirstLastPara="1" rIns="407550" wrap="square" tIns="2037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4"/>
          <p:cNvSpPr txBox="1"/>
          <p:nvPr>
            <p:ph idx="11" type="ftr"/>
          </p:nvPr>
        </p:nvSpPr>
        <p:spPr>
          <a:xfrm>
            <a:off x="14996887" y="29976763"/>
            <a:ext cx="13897429" cy="2286000"/>
          </a:xfrm>
          <a:prstGeom prst="rect">
            <a:avLst/>
          </a:prstGeom>
          <a:noFill/>
          <a:ln>
            <a:noFill/>
          </a:ln>
        </p:spPr>
        <p:txBody>
          <a:bodyPr anchorCtr="0" anchor="t" bIns="203775" lIns="407550" spcFirstLastPara="1" rIns="407550" wrap="square" tIns="2037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4"/>
          <p:cNvSpPr txBox="1"/>
          <p:nvPr>
            <p:ph idx="12" type="sldNum"/>
          </p:nvPr>
        </p:nvSpPr>
        <p:spPr>
          <a:xfrm>
            <a:off x="31456087" y="29976763"/>
            <a:ext cx="10239829" cy="2286000"/>
          </a:xfrm>
          <a:prstGeom prst="rect">
            <a:avLst/>
          </a:prstGeom>
          <a:noFill/>
          <a:ln>
            <a:noFill/>
          </a:ln>
        </p:spPr>
        <p:txBody>
          <a:bodyPr anchorCtr="0" anchor="t" bIns="203775" lIns="407550" spcFirstLastPara="1" rIns="407550" wrap="square" tIns="203775">
            <a:noAutofit/>
          </a:bodyPr>
          <a:lstStyle>
            <a:lvl1pPr indent="0" lvl="0" marL="0" marR="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0" name="Shape 20"/>
        <p:cNvGrpSpPr/>
        <p:nvPr/>
      </p:nvGrpSpPr>
      <p:grpSpPr>
        <a:xfrm>
          <a:off x="0" y="0"/>
          <a:ext cx="0" cy="0"/>
          <a:chOff x="0" y="0"/>
          <a:chExt cx="0" cy="0"/>
        </a:xfrm>
      </p:grpSpPr>
      <p:sp>
        <p:nvSpPr>
          <p:cNvPr id="21" name="Google Shape;21;p5"/>
          <p:cNvSpPr txBox="1"/>
          <p:nvPr>
            <p:ph type="title"/>
          </p:nvPr>
        </p:nvSpPr>
        <p:spPr>
          <a:xfrm>
            <a:off x="2195286" y="1317625"/>
            <a:ext cx="39500630" cy="5486400"/>
          </a:xfrm>
          <a:prstGeom prst="rect">
            <a:avLst/>
          </a:prstGeom>
          <a:noFill/>
          <a:ln>
            <a:noFill/>
          </a:ln>
        </p:spPr>
        <p:txBody>
          <a:bodyPr anchorCtr="0" anchor="ctr" bIns="203775" lIns="407550" spcFirstLastPara="1" rIns="407550" wrap="square" tIns="20377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2" name="Google Shape;22;p5"/>
          <p:cNvSpPr txBox="1"/>
          <p:nvPr>
            <p:ph idx="1" type="body"/>
          </p:nvPr>
        </p:nvSpPr>
        <p:spPr>
          <a:xfrm rot="5400000">
            <a:off x="11083133" y="-1207520"/>
            <a:ext cx="21724937" cy="39500630"/>
          </a:xfrm>
          <a:prstGeom prst="rect">
            <a:avLst/>
          </a:prstGeom>
          <a:noFill/>
          <a:ln>
            <a:noFill/>
          </a:ln>
        </p:spPr>
        <p:txBody>
          <a:bodyPr anchorCtr="0" anchor="t" bIns="203775" lIns="407550" spcFirstLastPara="1" rIns="407550" wrap="square" tIns="20377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3" name="Google Shape;23;p5"/>
          <p:cNvSpPr txBox="1"/>
          <p:nvPr>
            <p:ph idx="10" type="dt"/>
          </p:nvPr>
        </p:nvSpPr>
        <p:spPr>
          <a:xfrm>
            <a:off x="2195287" y="29976763"/>
            <a:ext cx="10239829" cy="2286000"/>
          </a:xfrm>
          <a:prstGeom prst="rect">
            <a:avLst/>
          </a:prstGeom>
          <a:noFill/>
          <a:ln>
            <a:noFill/>
          </a:ln>
        </p:spPr>
        <p:txBody>
          <a:bodyPr anchorCtr="0" anchor="t" bIns="203775" lIns="407550" spcFirstLastPara="1" rIns="407550" wrap="square" tIns="2037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5"/>
          <p:cNvSpPr txBox="1"/>
          <p:nvPr>
            <p:ph idx="11" type="ftr"/>
          </p:nvPr>
        </p:nvSpPr>
        <p:spPr>
          <a:xfrm>
            <a:off x="14996887" y="29976763"/>
            <a:ext cx="13897429" cy="2286000"/>
          </a:xfrm>
          <a:prstGeom prst="rect">
            <a:avLst/>
          </a:prstGeom>
          <a:noFill/>
          <a:ln>
            <a:noFill/>
          </a:ln>
        </p:spPr>
        <p:txBody>
          <a:bodyPr anchorCtr="0" anchor="t" bIns="203775" lIns="407550" spcFirstLastPara="1" rIns="407550" wrap="square" tIns="2037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5"/>
          <p:cNvSpPr txBox="1"/>
          <p:nvPr>
            <p:ph idx="12" type="sldNum"/>
          </p:nvPr>
        </p:nvSpPr>
        <p:spPr>
          <a:xfrm>
            <a:off x="31456087" y="29976763"/>
            <a:ext cx="10239829" cy="2286000"/>
          </a:xfrm>
          <a:prstGeom prst="rect">
            <a:avLst/>
          </a:prstGeom>
          <a:noFill/>
          <a:ln>
            <a:noFill/>
          </a:ln>
        </p:spPr>
        <p:txBody>
          <a:bodyPr anchorCtr="0" anchor="t" bIns="203775" lIns="407550" spcFirstLastPara="1" rIns="407550" wrap="square" tIns="203775">
            <a:noAutofit/>
          </a:bodyPr>
          <a:lstStyle>
            <a:lvl1pPr indent="0" lvl="0" marL="0" marR="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6" name="Shape 26"/>
        <p:cNvGrpSpPr/>
        <p:nvPr/>
      </p:nvGrpSpPr>
      <p:grpSpPr>
        <a:xfrm>
          <a:off x="0" y="0"/>
          <a:ext cx="0" cy="0"/>
          <a:chOff x="0" y="0"/>
          <a:chExt cx="0" cy="0"/>
        </a:xfrm>
      </p:grpSpPr>
      <p:sp>
        <p:nvSpPr>
          <p:cNvPr id="27" name="Google Shape;27;p6"/>
          <p:cNvSpPr txBox="1"/>
          <p:nvPr>
            <p:ph type="title"/>
          </p:nvPr>
        </p:nvSpPr>
        <p:spPr>
          <a:xfrm>
            <a:off x="8603343" y="23042566"/>
            <a:ext cx="26334358" cy="2720975"/>
          </a:xfrm>
          <a:prstGeom prst="rect">
            <a:avLst/>
          </a:prstGeom>
          <a:noFill/>
          <a:ln>
            <a:noFill/>
          </a:ln>
        </p:spPr>
        <p:txBody>
          <a:bodyPr anchorCtr="0" anchor="b" bIns="203775" lIns="407550" spcFirstLastPara="1" rIns="407550" wrap="square" tIns="203775">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8" name="Google Shape;28;p6"/>
          <p:cNvSpPr/>
          <p:nvPr>
            <p:ph idx="2" type="pic"/>
          </p:nvPr>
        </p:nvSpPr>
        <p:spPr>
          <a:xfrm>
            <a:off x="8603343" y="2941638"/>
            <a:ext cx="26334358" cy="19750086"/>
          </a:xfrm>
          <a:prstGeom prst="rect">
            <a:avLst/>
          </a:prstGeom>
          <a:noFill/>
          <a:ln>
            <a:noFill/>
          </a:ln>
        </p:spPr>
      </p:sp>
      <p:sp>
        <p:nvSpPr>
          <p:cNvPr id="29" name="Google Shape;29;p6"/>
          <p:cNvSpPr txBox="1"/>
          <p:nvPr>
            <p:ph idx="1" type="body"/>
          </p:nvPr>
        </p:nvSpPr>
        <p:spPr>
          <a:xfrm>
            <a:off x="8603343" y="25763541"/>
            <a:ext cx="26334358" cy="3862387"/>
          </a:xfrm>
          <a:prstGeom prst="rect">
            <a:avLst/>
          </a:prstGeom>
          <a:noFill/>
          <a:ln>
            <a:noFill/>
          </a:ln>
        </p:spPr>
        <p:txBody>
          <a:bodyPr anchorCtr="0" anchor="t" bIns="203775" lIns="407550" spcFirstLastPara="1" rIns="407550" wrap="square" tIns="203775">
            <a:noAutofit/>
          </a:bodyPr>
          <a:lstStyle>
            <a:lvl1pPr indent="-228600" lvl="0" marL="457200" algn="l">
              <a:lnSpc>
                <a:spcPct val="100000"/>
              </a:lnSpc>
              <a:spcBef>
                <a:spcPts val="280"/>
              </a:spcBef>
              <a:spcAft>
                <a:spcPts val="0"/>
              </a:spcAft>
              <a:buClr>
                <a:schemeClr val="dk1"/>
              </a:buClr>
              <a:buSzPts val="1400"/>
              <a:buFont typeface="Arial"/>
              <a:buNone/>
              <a:defRPr sz="1400"/>
            </a:lvl1pPr>
            <a:lvl2pPr indent="-228600" lvl="1" marL="914400" algn="l">
              <a:lnSpc>
                <a:spcPct val="100000"/>
              </a:lnSpc>
              <a:spcBef>
                <a:spcPts val="240"/>
              </a:spcBef>
              <a:spcAft>
                <a:spcPts val="0"/>
              </a:spcAft>
              <a:buClr>
                <a:schemeClr val="dk1"/>
              </a:buClr>
              <a:buSzPts val="1200"/>
              <a:buFont typeface="Arial"/>
              <a:buNone/>
              <a:defRPr sz="1200"/>
            </a:lvl2pPr>
            <a:lvl3pPr indent="-228600" lvl="2" marL="1371600" algn="l">
              <a:lnSpc>
                <a:spcPct val="100000"/>
              </a:lnSpc>
              <a:spcBef>
                <a:spcPts val="200"/>
              </a:spcBef>
              <a:spcAft>
                <a:spcPts val="0"/>
              </a:spcAft>
              <a:buClr>
                <a:schemeClr val="dk1"/>
              </a:buClr>
              <a:buSzPts val="1000"/>
              <a:buFont typeface="Arial"/>
              <a:buNone/>
              <a:defRPr sz="1000"/>
            </a:lvl3pPr>
            <a:lvl4pPr indent="-228600" lvl="3" marL="1828800" algn="l">
              <a:lnSpc>
                <a:spcPct val="100000"/>
              </a:lnSpc>
              <a:spcBef>
                <a:spcPts val="180"/>
              </a:spcBef>
              <a:spcAft>
                <a:spcPts val="0"/>
              </a:spcAft>
              <a:buClr>
                <a:schemeClr val="dk1"/>
              </a:buClr>
              <a:buSzPts val="900"/>
              <a:buFont typeface="Arial"/>
              <a:buNone/>
              <a:defRPr sz="900"/>
            </a:lvl4pPr>
            <a:lvl5pPr indent="-228600" lvl="4" marL="2286000" algn="l">
              <a:lnSpc>
                <a:spcPct val="100000"/>
              </a:lnSpc>
              <a:spcBef>
                <a:spcPts val="180"/>
              </a:spcBef>
              <a:spcAft>
                <a:spcPts val="0"/>
              </a:spcAft>
              <a:buClr>
                <a:schemeClr val="dk1"/>
              </a:buClr>
              <a:buSzPts val="900"/>
              <a:buFont typeface="Arial"/>
              <a:buNone/>
              <a:defRPr sz="900"/>
            </a:lvl5pPr>
            <a:lvl6pPr indent="-228600" lvl="5" marL="2743200" algn="l">
              <a:lnSpc>
                <a:spcPct val="100000"/>
              </a:lnSpc>
              <a:spcBef>
                <a:spcPts val="180"/>
              </a:spcBef>
              <a:spcAft>
                <a:spcPts val="0"/>
              </a:spcAft>
              <a:buClr>
                <a:schemeClr val="dk1"/>
              </a:buClr>
              <a:buSzPts val="900"/>
              <a:buFont typeface="Arial"/>
              <a:buNone/>
              <a:defRPr sz="900"/>
            </a:lvl6pPr>
            <a:lvl7pPr indent="-228600" lvl="6" marL="3200400" algn="l">
              <a:lnSpc>
                <a:spcPct val="100000"/>
              </a:lnSpc>
              <a:spcBef>
                <a:spcPts val="180"/>
              </a:spcBef>
              <a:spcAft>
                <a:spcPts val="0"/>
              </a:spcAft>
              <a:buClr>
                <a:schemeClr val="dk1"/>
              </a:buClr>
              <a:buSzPts val="900"/>
              <a:buFont typeface="Arial"/>
              <a:buNone/>
              <a:defRPr sz="900"/>
            </a:lvl7pPr>
            <a:lvl8pPr indent="-228600" lvl="7" marL="3657600" algn="l">
              <a:lnSpc>
                <a:spcPct val="100000"/>
              </a:lnSpc>
              <a:spcBef>
                <a:spcPts val="180"/>
              </a:spcBef>
              <a:spcAft>
                <a:spcPts val="0"/>
              </a:spcAft>
              <a:buClr>
                <a:schemeClr val="dk1"/>
              </a:buClr>
              <a:buSzPts val="900"/>
              <a:buFont typeface="Arial"/>
              <a:buNone/>
              <a:defRPr sz="900"/>
            </a:lvl8pPr>
            <a:lvl9pPr indent="-228600" lvl="8" marL="4114800" algn="l">
              <a:lnSpc>
                <a:spcPct val="100000"/>
              </a:lnSpc>
              <a:spcBef>
                <a:spcPts val="180"/>
              </a:spcBef>
              <a:spcAft>
                <a:spcPts val="0"/>
              </a:spcAft>
              <a:buClr>
                <a:schemeClr val="dk1"/>
              </a:buClr>
              <a:buSzPts val="900"/>
              <a:buFont typeface="Arial"/>
              <a:buNone/>
              <a:defRPr sz="900"/>
            </a:lvl9pPr>
          </a:lstStyle>
          <a:p/>
        </p:txBody>
      </p:sp>
      <p:sp>
        <p:nvSpPr>
          <p:cNvPr id="30" name="Google Shape;30;p6"/>
          <p:cNvSpPr txBox="1"/>
          <p:nvPr>
            <p:ph idx="10" type="dt"/>
          </p:nvPr>
        </p:nvSpPr>
        <p:spPr>
          <a:xfrm>
            <a:off x="2195287" y="29976763"/>
            <a:ext cx="10239829" cy="2286000"/>
          </a:xfrm>
          <a:prstGeom prst="rect">
            <a:avLst/>
          </a:prstGeom>
          <a:noFill/>
          <a:ln>
            <a:noFill/>
          </a:ln>
        </p:spPr>
        <p:txBody>
          <a:bodyPr anchorCtr="0" anchor="t" bIns="203775" lIns="407550" spcFirstLastPara="1" rIns="407550" wrap="square" tIns="2037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6"/>
          <p:cNvSpPr txBox="1"/>
          <p:nvPr>
            <p:ph idx="11" type="ftr"/>
          </p:nvPr>
        </p:nvSpPr>
        <p:spPr>
          <a:xfrm>
            <a:off x="14996887" y="29976763"/>
            <a:ext cx="13897429" cy="2286000"/>
          </a:xfrm>
          <a:prstGeom prst="rect">
            <a:avLst/>
          </a:prstGeom>
          <a:noFill/>
          <a:ln>
            <a:noFill/>
          </a:ln>
        </p:spPr>
        <p:txBody>
          <a:bodyPr anchorCtr="0" anchor="t" bIns="203775" lIns="407550" spcFirstLastPara="1" rIns="407550" wrap="square" tIns="2037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6"/>
          <p:cNvSpPr txBox="1"/>
          <p:nvPr>
            <p:ph idx="12" type="sldNum"/>
          </p:nvPr>
        </p:nvSpPr>
        <p:spPr>
          <a:xfrm>
            <a:off x="31456087" y="29976763"/>
            <a:ext cx="10239829" cy="2286000"/>
          </a:xfrm>
          <a:prstGeom prst="rect">
            <a:avLst/>
          </a:prstGeom>
          <a:noFill/>
          <a:ln>
            <a:noFill/>
          </a:ln>
        </p:spPr>
        <p:txBody>
          <a:bodyPr anchorCtr="0" anchor="t" bIns="203775" lIns="407550" spcFirstLastPara="1" rIns="407550" wrap="square" tIns="203775">
            <a:noAutofit/>
          </a:bodyPr>
          <a:lstStyle>
            <a:lvl1pPr indent="0" lvl="0" marL="0" marR="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3" name="Shape 33"/>
        <p:cNvGrpSpPr/>
        <p:nvPr/>
      </p:nvGrpSpPr>
      <p:grpSpPr>
        <a:xfrm>
          <a:off x="0" y="0"/>
          <a:ext cx="0" cy="0"/>
          <a:chOff x="0" y="0"/>
          <a:chExt cx="0" cy="0"/>
        </a:xfrm>
      </p:grpSpPr>
      <p:sp>
        <p:nvSpPr>
          <p:cNvPr id="34" name="Google Shape;34;p7"/>
          <p:cNvSpPr txBox="1"/>
          <p:nvPr>
            <p:ph type="title"/>
          </p:nvPr>
        </p:nvSpPr>
        <p:spPr>
          <a:xfrm>
            <a:off x="2195287" y="1311275"/>
            <a:ext cx="14439899" cy="5576888"/>
          </a:xfrm>
          <a:prstGeom prst="rect">
            <a:avLst/>
          </a:prstGeom>
          <a:noFill/>
          <a:ln>
            <a:noFill/>
          </a:ln>
        </p:spPr>
        <p:txBody>
          <a:bodyPr anchorCtr="0" anchor="b" bIns="203775" lIns="407550" spcFirstLastPara="1" rIns="407550" wrap="square" tIns="203775">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5" name="Google Shape;35;p7"/>
          <p:cNvSpPr txBox="1"/>
          <p:nvPr>
            <p:ph idx="1" type="body"/>
          </p:nvPr>
        </p:nvSpPr>
        <p:spPr>
          <a:xfrm>
            <a:off x="17159516" y="1311278"/>
            <a:ext cx="24536399" cy="28093989"/>
          </a:xfrm>
          <a:prstGeom prst="rect">
            <a:avLst/>
          </a:prstGeom>
          <a:noFill/>
          <a:ln>
            <a:noFill/>
          </a:ln>
        </p:spPr>
        <p:txBody>
          <a:bodyPr anchorCtr="0" anchor="t" bIns="203775" lIns="407550" spcFirstLastPara="1" rIns="407550" wrap="square" tIns="203775">
            <a:noAutofit/>
          </a:bodyPr>
          <a:lstStyle>
            <a:lvl1pPr indent="-431800" lvl="0" marL="457200" algn="l">
              <a:lnSpc>
                <a:spcPct val="100000"/>
              </a:lnSpc>
              <a:spcBef>
                <a:spcPts val="640"/>
              </a:spcBef>
              <a:spcAft>
                <a:spcPts val="0"/>
              </a:spcAft>
              <a:buClr>
                <a:schemeClr val="dk1"/>
              </a:buClr>
              <a:buSzPts val="3200"/>
              <a:buFont typeface="Arial"/>
              <a:buChar char="•"/>
              <a:defRPr sz="3200"/>
            </a:lvl1pPr>
            <a:lvl2pPr indent="-406400" lvl="1" marL="914400" algn="l">
              <a:lnSpc>
                <a:spcPct val="100000"/>
              </a:lnSpc>
              <a:spcBef>
                <a:spcPts val="560"/>
              </a:spcBef>
              <a:spcAft>
                <a:spcPts val="0"/>
              </a:spcAft>
              <a:buClr>
                <a:schemeClr val="dk1"/>
              </a:buClr>
              <a:buSzPts val="2800"/>
              <a:buFont typeface="Arial"/>
              <a:buChar char="–"/>
              <a:defRPr sz="2800"/>
            </a:lvl2pPr>
            <a:lvl3pPr indent="-381000" lvl="2" marL="1371600" algn="l">
              <a:lnSpc>
                <a:spcPct val="100000"/>
              </a:lnSpc>
              <a:spcBef>
                <a:spcPts val="480"/>
              </a:spcBef>
              <a:spcAft>
                <a:spcPts val="0"/>
              </a:spcAft>
              <a:buClr>
                <a:schemeClr val="dk1"/>
              </a:buClr>
              <a:buSzPts val="2400"/>
              <a:buFont typeface="Arial"/>
              <a:buChar char="•"/>
              <a:defRPr sz="2400"/>
            </a:lvl3pPr>
            <a:lvl4pPr indent="-355600" lvl="3" marL="1828800" algn="l">
              <a:lnSpc>
                <a:spcPct val="100000"/>
              </a:lnSpc>
              <a:spcBef>
                <a:spcPts val="400"/>
              </a:spcBef>
              <a:spcAft>
                <a:spcPts val="0"/>
              </a:spcAft>
              <a:buClr>
                <a:schemeClr val="dk1"/>
              </a:buClr>
              <a:buSzPts val="2000"/>
              <a:buFont typeface="Arial"/>
              <a:buChar char="–"/>
              <a:defRPr sz="2000"/>
            </a:lvl4pPr>
            <a:lvl5pPr indent="-355600" lvl="4" marL="2286000" algn="l">
              <a:lnSpc>
                <a:spcPct val="100000"/>
              </a:lnSpc>
              <a:spcBef>
                <a:spcPts val="400"/>
              </a:spcBef>
              <a:spcAft>
                <a:spcPts val="0"/>
              </a:spcAft>
              <a:buClr>
                <a:schemeClr val="dk1"/>
              </a:buClr>
              <a:buSzPts val="2000"/>
              <a:buFont typeface="Arial"/>
              <a:buChar char="»"/>
              <a:defRPr sz="2000"/>
            </a:lvl5pPr>
            <a:lvl6pPr indent="-355600" lvl="5" marL="2743200" algn="l">
              <a:lnSpc>
                <a:spcPct val="100000"/>
              </a:lnSpc>
              <a:spcBef>
                <a:spcPts val="400"/>
              </a:spcBef>
              <a:spcAft>
                <a:spcPts val="0"/>
              </a:spcAft>
              <a:buClr>
                <a:schemeClr val="dk1"/>
              </a:buClr>
              <a:buSzPts val="2000"/>
              <a:buFont typeface="Arial"/>
              <a:buChar char="»"/>
              <a:defRPr sz="2000"/>
            </a:lvl6pPr>
            <a:lvl7pPr indent="-355600" lvl="6" marL="3200400" algn="l">
              <a:lnSpc>
                <a:spcPct val="100000"/>
              </a:lnSpc>
              <a:spcBef>
                <a:spcPts val="400"/>
              </a:spcBef>
              <a:spcAft>
                <a:spcPts val="0"/>
              </a:spcAft>
              <a:buClr>
                <a:schemeClr val="dk1"/>
              </a:buClr>
              <a:buSzPts val="2000"/>
              <a:buFont typeface="Arial"/>
              <a:buChar char="»"/>
              <a:defRPr sz="2000"/>
            </a:lvl7pPr>
            <a:lvl8pPr indent="-355600" lvl="7" marL="3657600" algn="l">
              <a:lnSpc>
                <a:spcPct val="100000"/>
              </a:lnSpc>
              <a:spcBef>
                <a:spcPts val="400"/>
              </a:spcBef>
              <a:spcAft>
                <a:spcPts val="0"/>
              </a:spcAft>
              <a:buClr>
                <a:schemeClr val="dk1"/>
              </a:buClr>
              <a:buSzPts val="2000"/>
              <a:buFont typeface="Arial"/>
              <a:buChar char="»"/>
              <a:defRPr sz="2000"/>
            </a:lvl8pPr>
            <a:lvl9pPr indent="-355600" lvl="8" marL="4114800" algn="l">
              <a:lnSpc>
                <a:spcPct val="100000"/>
              </a:lnSpc>
              <a:spcBef>
                <a:spcPts val="400"/>
              </a:spcBef>
              <a:spcAft>
                <a:spcPts val="0"/>
              </a:spcAft>
              <a:buClr>
                <a:schemeClr val="dk1"/>
              </a:buClr>
              <a:buSzPts val="2000"/>
              <a:buFont typeface="Arial"/>
              <a:buChar char="»"/>
              <a:defRPr sz="2000"/>
            </a:lvl9pPr>
          </a:lstStyle>
          <a:p/>
        </p:txBody>
      </p:sp>
      <p:sp>
        <p:nvSpPr>
          <p:cNvPr id="36" name="Google Shape;36;p7"/>
          <p:cNvSpPr txBox="1"/>
          <p:nvPr>
            <p:ph idx="2" type="body"/>
          </p:nvPr>
        </p:nvSpPr>
        <p:spPr>
          <a:xfrm>
            <a:off x="2195287" y="6888163"/>
            <a:ext cx="14439899" cy="22517100"/>
          </a:xfrm>
          <a:prstGeom prst="rect">
            <a:avLst/>
          </a:prstGeom>
          <a:noFill/>
          <a:ln>
            <a:noFill/>
          </a:ln>
        </p:spPr>
        <p:txBody>
          <a:bodyPr anchorCtr="0" anchor="t" bIns="203775" lIns="407550" spcFirstLastPara="1" rIns="407550" wrap="square" tIns="203775">
            <a:noAutofit/>
          </a:bodyPr>
          <a:lstStyle>
            <a:lvl1pPr indent="-228600" lvl="0" marL="457200" algn="l">
              <a:lnSpc>
                <a:spcPct val="100000"/>
              </a:lnSpc>
              <a:spcBef>
                <a:spcPts val="280"/>
              </a:spcBef>
              <a:spcAft>
                <a:spcPts val="0"/>
              </a:spcAft>
              <a:buClr>
                <a:schemeClr val="dk1"/>
              </a:buClr>
              <a:buSzPts val="1400"/>
              <a:buFont typeface="Arial"/>
              <a:buNone/>
              <a:defRPr sz="1400"/>
            </a:lvl1pPr>
            <a:lvl2pPr indent="-228600" lvl="1" marL="914400" algn="l">
              <a:lnSpc>
                <a:spcPct val="100000"/>
              </a:lnSpc>
              <a:spcBef>
                <a:spcPts val="240"/>
              </a:spcBef>
              <a:spcAft>
                <a:spcPts val="0"/>
              </a:spcAft>
              <a:buClr>
                <a:schemeClr val="dk1"/>
              </a:buClr>
              <a:buSzPts val="1200"/>
              <a:buFont typeface="Arial"/>
              <a:buNone/>
              <a:defRPr sz="1200"/>
            </a:lvl2pPr>
            <a:lvl3pPr indent="-228600" lvl="2" marL="1371600" algn="l">
              <a:lnSpc>
                <a:spcPct val="100000"/>
              </a:lnSpc>
              <a:spcBef>
                <a:spcPts val="200"/>
              </a:spcBef>
              <a:spcAft>
                <a:spcPts val="0"/>
              </a:spcAft>
              <a:buClr>
                <a:schemeClr val="dk1"/>
              </a:buClr>
              <a:buSzPts val="1000"/>
              <a:buFont typeface="Arial"/>
              <a:buNone/>
              <a:defRPr sz="1000"/>
            </a:lvl3pPr>
            <a:lvl4pPr indent="-228600" lvl="3" marL="1828800" algn="l">
              <a:lnSpc>
                <a:spcPct val="100000"/>
              </a:lnSpc>
              <a:spcBef>
                <a:spcPts val="180"/>
              </a:spcBef>
              <a:spcAft>
                <a:spcPts val="0"/>
              </a:spcAft>
              <a:buClr>
                <a:schemeClr val="dk1"/>
              </a:buClr>
              <a:buSzPts val="900"/>
              <a:buFont typeface="Arial"/>
              <a:buNone/>
              <a:defRPr sz="900"/>
            </a:lvl4pPr>
            <a:lvl5pPr indent="-228600" lvl="4" marL="2286000" algn="l">
              <a:lnSpc>
                <a:spcPct val="100000"/>
              </a:lnSpc>
              <a:spcBef>
                <a:spcPts val="180"/>
              </a:spcBef>
              <a:spcAft>
                <a:spcPts val="0"/>
              </a:spcAft>
              <a:buClr>
                <a:schemeClr val="dk1"/>
              </a:buClr>
              <a:buSzPts val="900"/>
              <a:buFont typeface="Arial"/>
              <a:buNone/>
              <a:defRPr sz="900"/>
            </a:lvl5pPr>
            <a:lvl6pPr indent="-228600" lvl="5" marL="2743200" algn="l">
              <a:lnSpc>
                <a:spcPct val="100000"/>
              </a:lnSpc>
              <a:spcBef>
                <a:spcPts val="180"/>
              </a:spcBef>
              <a:spcAft>
                <a:spcPts val="0"/>
              </a:spcAft>
              <a:buClr>
                <a:schemeClr val="dk1"/>
              </a:buClr>
              <a:buSzPts val="900"/>
              <a:buFont typeface="Arial"/>
              <a:buNone/>
              <a:defRPr sz="900"/>
            </a:lvl6pPr>
            <a:lvl7pPr indent="-228600" lvl="6" marL="3200400" algn="l">
              <a:lnSpc>
                <a:spcPct val="100000"/>
              </a:lnSpc>
              <a:spcBef>
                <a:spcPts val="180"/>
              </a:spcBef>
              <a:spcAft>
                <a:spcPts val="0"/>
              </a:spcAft>
              <a:buClr>
                <a:schemeClr val="dk1"/>
              </a:buClr>
              <a:buSzPts val="900"/>
              <a:buFont typeface="Arial"/>
              <a:buNone/>
              <a:defRPr sz="900"/>
            </a:lvl7pPr>
            <a:lvl8pPr indent="-228600" lvl="7" marL="3657600" algn="l">
              <a:lnSpc>
                <a:spcPct val="100000"/>
              </a:lnSpc>
              <a:spcBef>
                <a:spcPts val="180"/>
              </a:spcBef>
              <a:spcAft>
                <a:spcPts val="0"/>
              </a:spcAft>
              <a:buClr>
                <a:schemeClr val="dk1"/>
              </a:buClr>
              <a:buSzPts val="900"/>
              <a:buFont typeface="Arial"/>
              <a:buNone/>
              <a:defRPr sz="900"/>
            </a:lvl8pPr>
            <a:lvl9pPr indent="-228600" lvl="8" marL="4114800" algn="l">
              <a:lnSpc>
                <a:spcPct val="100000"/>
              </a:lnSpc>
              <a:spcBef>
                <a:spcPts val="180"/>
              </a:spcBef>
              <a:spcAft>
                <a:spcPts val="0"/>
              </a:spcAft>
              <a:buClr>
                <a:schemeClr val="dk1"/>
              </a:buClr>
              <a:buSzPts val="900"/>
              <a:buFont typeface="Arial"/>
              <a:buNone/>
              <a:defRPr sz="900"/>
            </a:lvl9pPr>
          </a:lstStyle>
          <a:p/>
        </p:txBody>
      </p:sp>
      <p:sp>
        <p:nvSpPr>
          <p:cNvPr id="37" name="Google Shape;37;p7"/>
          <p:cNvSpPr txBox="1"/>
          <p:nvPr>
            <p:ph idx="10" type="dt"/>
          </p:nvPr>
        </p:nvSpPr>
        <p:spPr>
          <a:xfrm>
            <a:off x="2195287" y="29976763"/>
            <a:ext cx="10239829" cy="2286000"/>
          </a:xfrm>
          <a:prstGeom prst="rect">
            <a:avLst/>
          </a:prstGeom>
          <a:noFill/>
          <a:ln>
            <a:noFill/>
          </a:ln>
        </p:spPr>
        <p:txBody>
          <a:bodyPr anchorCtr="0" anchor="t" bIns="203775" lIns="407550" spcFirstLastPara="1" rIns="407550" wrap="square" tIns="2037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7"/>
          <p:cNvSpPr txBox="1"/>
          <p:nvPr>
            <p:ph idx="11" type="ftr"/>
          </p:nvPr>
        </p:nvSpPr>
        <p:spPr>
          <a:xfrm>
            <a:off x="14996887" y="29976763"/>
            <a:ext cx="13897429" cy="2286000"/>
          </a:xfrm>
          <a:prstGeom prst="rect">
            <a:avLst/>
          </a:prstGeom>
          <a:noFill/>
          <a:ln>
            <a:noFill/>
          </a:ln>
        </p:spPr>
        <p:txBody>
          <a:bodyPr anchorCtr="0" anchor="t" bIns="203775" lIns="407550" spcFirstLastPara="1" rIns="407550" wrap="square" tIns="2037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7"/>
          <p:cNvSpPr txBox="1"/>
          <p:nvPr>
            <p:ph idx="12" type="sldNum"/>
          </p:nvPr>
        </p:nvSpPr>
        <p:spPr>
          <a:xfrm>
            <a:off x="31456087" y="29976763"/>
            <a:ext cx="10239829" cy="2286000"/>
          </a:xfrm>
          <a:prstGeom prst="rect">
            <a:avLst/>
          </a:prstGeom>
          <a:noFill/>
          <a:ln>
            <a:noFill/>
          </a:ln>
        </p:spPr>
        <p:txBody>
          <a:bodyPr anchorCtr="0" anchor="t" bIns="203775" lIns="407550" spcFirstLastPara="1" rIns="407550" wrap="square" tIns="203775">
            <a:noAutofit/>
          </a:bodyPr>
          <a:lstStyle>
            <a:lvl1pPr indent="0" lvl="0" marL="0" marR="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0" name="Shape 40"/>
        <p:cNvGrpSpPr/>
        <p:nvPr/>
      </p:nvGrpSpPr>
      <p:grpSpPr>
        <a:xfrm>
          <a:off x="0" y="0"/>
          <a:ext cx="0" cy="0"/>
          <a:chOff x="0" y="0"/>
          <a:chExt cx="0" cy="0"/>
        </a:xfrm>
      </p:grpSpPr>
      <p:sp>
        <p:nvSpPr>
          <p:cNvPr id="41" name="Google Shape;41;p8"/>
          <p:cNvSpPr txBox="1"/>
          <p:nvPr>
            <p:ph idx="10" type="dt"/>
          </p:nvPr>
        </p:nvSpPr>
        <p:spPr>
          <a:xfrm>
            <a:off x="2195287" y="29976763"/>
            <a:ext cx="10239829" cy="2286000"/>
          </a:xfrm>
          <a:prstGeom prst="rect">
            <a:avLst/>
          </a:prstGeom>
          <a:noFill/>
          <a:ln>
            <a:noFill/>
          </a:ln>
        </p:spPr>
        <p:txBody>
          <a:bodyPr anchorCtr="0" anchor="t" bIns="203775" lIns="407550" spcFirstLastPara="1" rIns="407550" wrap="square" tIns="2037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8"/>
          <p:cNvSpPr txBox="1"/>
          <p:nvPr>
            <p:ph idx="11" type="ftr"/>
          </p:nvPr>
        </p:nvSpPr>
        <p:spPr>
          <a:xfrm>
            <a:off x="14996887" y="29976763"/>
            <a:ext cx="13897429" cy="2286000"/>
          </a:xfrm>
          <a:prstGeom prst="rect">
            <a:avLst/>
          </a:prstGeom>
          <a:noFill/>
          <a:ln>
            <a:noFill/>
          </a:ln>
        </p:spPr>
        <p:txBody>
          <a:bodyPr anchorCtr="0" anchor="t" bIns="203775" lIns="407550" spcFirstLastPara="1" rIns="407550" wrap="square" tIns="2037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8"/>
          <p:cNvSpPr txBox="1"/>
          <p:nvPr>
            <p:ph idx="12" type="sldNum"/>
          </p:nvPr>
        </p:nvSpPr>
        <p:spPr>
          <a:xfrm>
            <a:off x="31456087" y="29976763"/>
            <a:ext cx="10239829" cy="2286000"/>
          </a:xfrm>
          <a:prstGeom prst="rect">
            <a:avLst/>
          </a:prstGeom>
          <a:noFill/>
          <a:ln>
            <a:noFill/>
          </a:ln>
        </p:spPr>
        <p:txBody>
          <a:bodyPr anchorCtr="0" anchor="t" bIns="203775" lIns="407550" spcFirstLastPara="1" rIns="407550" wrap="square" tIns="203775">
            <a:noAutofit/>
          </a:bodyPr>
          <a:lstStyle>
            <a:lvl1pPr indent="0" lvl="0" marL="0" marR="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4" name="Shape 44"/>
        <p:cNvGrpSpPr/>
        <p:nvPr/>
      </p:nvGrpSpPr>
      <p:grpSpPr>
        <a:xfrm>
          <a:off x="0" y="0"/>
          <a:ext cx="0" cy="0"/>
          <a:chOff x="0" y="0"/>
          <a:chExt cx="0" cy="0"/>
        </a:xfrm>
      </p:grpSpPr>
      <p:sp>
        <p:nvSpPr>
          <p:cNvPr id="45" name="Google Shape;45;p9"/>
          <p:cNvSpPr txBox="1"/>
          <p:nvPr>
            <p:ph type="title"/>
          </p:nvPr>
        </p:nvSpPr>
        <p:spPr>
          <a:xfrm>
            <a:off x="2195286" y="1317625"/>
            <a:ext cx="39500630" cy="5486400"/>
          </a:xfrm>
          <a:prstGeom prst="rect">
            <a:avLst/>
          </a:prstGeom>
          <a:noFill/>
          <a:ln>
            <a:noFill/>
          </a:ln>
        </p:spPr>
        <p:txBody>
          <a:bodyPr anchorCtr="0" anchor="ctr" bIns="203775" lIns="407550" spcFirstLastPara="1" rIns="407550" wrap="square" tIns="20377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6" name="Google Shape;46;p9"/>
          <p:cNvSpPr txBox="1"/>
          <p:nvPr>
            <p:ph idx="10" type="dt"/>
          </p:nvPr>
        </p:nvSpPr>
        <p:spPr>
          <a:xfrm>
            <a:off x="2195287" y="29976763"/>
            <a:ext cx="10239829" cy="2286000"/>
          </a:xfrm>
          <a:prstGeom prst="rect">
            <a:avLst/>
          </a:prstGeom>
          <a:noFill/>
          <a:ln>
            <a:noFill/>
          </a:ln>
        </p:spPr>
        <p:txBody>
          <a:bodyPr anchorCtr="0" anchor="t" bIns="203775" lIns="407550" spcFirstLastPara="1" rIns="407550" wrap="square" tIns="2037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9"/>
          <p:cNvSpPr txBox="1"/>
          <p:nvPr>
            <p:ph idx="11" type="ftr"/>
          </p:nvPr>
        </p:nvSpPr>
        <p:spPr>
          <a:xfrm>
            <a:off x="14996887" y="29976763"/>
            <a:ext cx="13897429" cy="2286000"/>
          </a:xfrm>
          <a:prstGeom prst="rect">
            <a:avLst/>
          </a:prstGeom>
          <a:noFill/>
          <a:ln>
            <a:noFill/>
          </a:ln>
        </p:spPr>
        <p:txBody>
          <a:bodyPr anchorCtr="0" anchor="t" bIns="203775" lIns="407550" spcFirstLastPara="1" rIns="407550" wrap="square" tIns="2037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9"/>
          <p:cNvSpPr txBox="1"/>
          <p:nvPr>
            <p:ph idx="12" type="sldNum"/>
          </p:nvPr>
        </p:nvSpPr>
        <p:spPr>
          <a:xfrm>
            <a:off x="31456087" y="29976763"/>
            <a:ext cx="10239829" cy="2286000"/>
          </a:xfrm>
          <a:prstGeom prst="rect">
            <a:avLst/>
          </a:prstGeom>
          <a:noFill/>
          <a:ln>
            <a:noFill/>
          </a:ln>
        </p:spPr>
        <p:txBody>
          <a:bodyPr anchorCtr="0" anchor="t" bIns="203775" lIns="407550" spcFirstLastPara="1" rIns="407550" wrap="square" tIns="203775">
            <a:noAutofit/>
          </a:bodyPr>
          <a:lstStyle>
            <a:lvl1pPr indent="0" lvl="0" marL="0" marR="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10"/>
          <p:cNvSpPr txBox="1"/>
          <p:nvPr>
            <p:ph type="title"/>
          </p:nvPr>
        </p:nvSpPr>
        <p:spPr>
          <a:xfrm>
            <a:off x="2195286" y="1317625"/>
            <a:ext cx="39500630" cy="5486400"/>
          </a:xfrm>
          <a:prstGeom prst="rect">
            <a:avLst/>
          </a:prstGeom>
          <a:noFill/>
          <a:ln>
            <a:noFill/>
          </a:ln>
        </p:spPr>
        <p:txBody>
          <a:bodyPr anchorCtr="0" anchor="ctr" bIns="203775" lIns="407550" spcFirstLastPara="1" rIns="407550" wrap="square" tIns="20377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1" name="Google Shape;51;p10"/>
          <p:cNvSpPr txBox="1"/>
          <p:nvPr>
            <p:ph idx="1" type="body"/>
          </p:nvPr>
        </p:nvSpPr>
        <p:spPr>
          <a:xfrm>
            <a:off x="2195286" y="7369178"/>
            <a:ext cx="19392902" cy="3070225"/>
          </a:xfrm>
          <a:prstGeom prst="rect">
            <a:avLst/>
          </a:prstGeom>
          <a:noFill/>
          <a:ln>
            <a:noFill/>
          </a:ln>
        </p:spPr>
        <p:txBody>
          <a:bodyPr anchorCtr="0" anchor="b" bIns="203775" lIns="407550" spcFirstLastPara="1" rIns="407550" wrap="square" tIns="203775">
            <a:noAutofit/>
          </a:bodyPr>
          <a:lstStyle>
            <a:lvl1pPr indent="-228600" lvl="0" marL="457200" algn="l">
              <a:lnSpc>
                <a:spcPct val="100000"/>
              </a:lnSpc>
              <a:spcBef>
                <a:spcPts val="480"/>
              </a:spcBef>
              <a:spcAft>
                <a:spcPts val="0"/>
              </a:spcAft>
              <a:buClr>
                <a:schemeClr val="dk1"/>
              </a:buClr>
              <a:buSzPts val="2400"/>
              <a:buFont typeface="Arial"/>
              <a:buNone/>
              <a:defRPr b="1" sz="2400"/>
            </a:lvl1pPr>
            <a:lvl2pPr indent="-228600" lvl="1" marL="914400" algn="l">
              <a:lnSpc>
                <a:spcPct val="100000"/>
              </a:lnSpc>
              <a:spcBef>
                <a:spcPts val="400"/>
              </a:spcBef>
              <a:spcAft>
                <a:spcPts val="0"/>
              </a:spcAft>
              <a:buClr>
                <a:schemeClr val="dk1"/>
              </a:buClr>
              <a:buSzPts val="2000"/>
              <a:buFont typeface="Arial"/>
              <a:buNone/>
              <a:defRPr b="1" sz="2000"/>
            </a:lvl2pPr>
            <a:lvl3pPr indent="-228600" lvl="2" marL="1371600" algn="l">
              <a:lnSpc>
                <a:spcPct val="100000"/>
              </a:lnSpc>
              <a:spcBef>
                <a:spcPts val="360"/>
              </a:spcBef>
              <a:spcAft>
                <a:spcPts val="0"/>
              </a:spcAft>
              <a:buClr>
                <a:schemeClr val="dk1"/>
              </a:buClr>
              <a:buSzPts val="1800"/>
              <a:buFont typeface="Arial"/>
              <a:buNone/>
              <a:defRPr b="1" sz="1800"/>
            </a:lvl3pPr>
            <a:lvl4pPr indent="-228600" lvl="3" marL="1828800" algn="l">
              <a:lnSpc>
                <a:spcPct val="100000"/>
              </a:lnSpc>
              <a:spcBef>
                <a:spcPts val="320"/>
              </a:spcBef>
              <a:spcAft>
                <a:spcPts val="0"/>
              </a:spcAft>
              <a:buClr>
                <a:schemeClr val="dk1"/>
              </a:buClr>
              <a:buSzPts val="1600"/>
              <a:buFont typeface="Arial"/>
              <a:buNone/>
              <a:defRPr b="1" sz="1600"/>
            </a:lvl4pPr>
            <a:lvl5pPr indent="-228600" lvl="4" marL="2286000" algn="l">
              <a:lnSpc>
                <a:spcPct val="100000"/>
              </a:lnSpc>
              <a:spcBef>
                <a:spcPts val="320"/>
              </a:spcBef>
              <a:spcAft>
                <a:spcPts val="0"/>
              </a:spcAft>
              <a:buClr>
                <a:schemeClr val="dk1"/>
              </a:buClr>
              <a:buSzPts val="1600"/>
              <a:buFont typeface="Arial"/>
              <a:buNone/>
              <a:defRPr b="1" sz="1600"/>
            </a:lvl5pPr>
            <a:lvl6pPr indent="-228600" lvl="5" marL="2743200" algn="l">
              <a:lnSpc>
                <a:spcPct val="100000"/>
              </a:lnSpc>
              <a:spcBef>
                <a:spcPts val="320"/>
              </a:spcBef>
              <a:spcAft>
                <a:spcPts val="0"/>
              </a:spcAft>
              <a:buClr>
                <a:schemeClr val="dk1"/>
              </a:buClr>
              <a:buSzPts val="1600"/>
              <a:buFont typeface="Arial"/>
              <a:buNone/>
              <a:defRPr b="1" sz="1600"/>
            </a:lvl6pPr>
            <a:lvl7pPr indent="-228600" lvl="6" marL="3200400" algn="l">
              <a:lnSpc>
                <a:spcPct val="100000"/>
              </a:lnSpc>
              <a:spcBef>
                <a:spcPts val="320"/>
              </a:spcBef>
              <a:spcAft>
                <a:spcPts val="0"/>
              </a:spcAft>
              <a:buClr>
                <a:schemeClr val="dk1"/>
              </a:buClr>
              <a:buSzPts val="1600"/>
              <a:buFont typeface="Arial"/>
              <a:buNone/>
              <a:defRPr b="1" sz="1600"/>
            </a:lvl7pPr>
            <a:lvl8pPr indent="-228600" lvl="7" marL="3657600" algn="l">
              <a:lnSpc>
                <a:spcPct val="100000"/>
              </a:lnSpc>
              <a:spcBef>
                <a:spcPts val="320"/>
              </a:spcBef>
              <a:spcAft>
                <a:spcPts val="0"/>
              </a:spcAft>
              <a:buClr>
                <a:schemeClr val="dk1"/>
              </a:buClr>
              <a:buSzPts val="1600"/>
              <a:buFont typeface="Arial"/>
              <a:buNone/>
              <a:defRPr b="1" sz="1600"/>
            </a:lvl8pPr>
            <a:lvl9pPr indent="-228600" lvl="8" marL="4114800" algn="l">
              <a:lnSpc>
                <a:spcPct val="100000"/>
              </a:lnSpc>
              <a:spcBef>
                <a:spcPts val="320"/>
              </a:spcBef>
              <a:spcAft>
                <a:spcPts val="0"/>
              </a:spcAft>
              <a:buClr>
                <a:schemeClr val="dk1"/>
              </a:buClr>
              <a:buSzPts val="1600"/>
              <a:buFont typeface="Arial"/>
              <a:buNone/>
              <a:defRPr b="1" sz="1600"/>
            </a:lvl9pPr>
          </a:lstStyle>
          <a:p/>
        </p:txBody>
      </p:sp>
      <p:sp>
        <p:nvSpPr>
          <p:cNvPr id="52" name="Google Shape;52;p10"/>
          <p:cNvSpPr txBox="1"/>
          <p:nvPr>
            <p:ph idx="2" type="body"/>
          </p:nvPr>
        </p:nvSpPr>
        <p:spPr>
          <a:xfrm>
            <a:off x="2195286" y="10439403"/>
            <a:ext cx="19392902" cy="18965863"/>
          </a:xfrm>
          <a:prstGeom prst="rect">
            <a:avLst/>
          </a:prstGeom>
          <a:noFill/>
          <a:ln>
            <a:noFill/>
          </a:ln>
        </p:spPr>
        <p:txBody>
          <a:bodyPr anchorCtr="0" anchor="t" bIns="203775" lIns="407550" spcFirstLastPara="1" rIns="407550" wrap="square" tIns="203775">
            <a:noAutofit/>
          </a:bodyPr>
          <a:lstStyle>
            <a:lvl1pPr indent="-381000" lvl="0" marL="457200" algn="l">
              <a:lnSpc>
                <a:spcPct val="100000"/>
              </a:lnSpc>
              <a:spcBef>
                <a:spcPts val="480"/>
              </a:spcBef>
              <a:spcAft>
                <a:spcPts val="0"/>
              </a:spcAft>
              <a:buClr>
                <a:schemeClr val="dk1"/>
              </a:buClr>
              <a:buSzPts val="2400"/>
              <a:buFont typeface="Arial"/>
              <a:buChar char="•"/>
              <a:defRPr sz="2400"/>
            </a:lvl1pPr>
            <a:lvl2pPr indent="-355600" lvl="1" marL="914400" algn="l">
              <a:lnSpc>
                <a:spcPct val="100000"/>
              </a:lnSpc>
              <a:spcBef>
                <a:spcPts val="400"/>
              </a:spcBef>
              <a:spcAft>
                <a:spcPts val="0"/>
              </a:spcAft>
              <a:buClr>
                <a:schemeClr val="dk1"/>
              </a:buClr>
              <a:buSzPts val="2000"/>
              <a:buFont typeface="Arial"/>
              <a:buChar char="–"/>
              <a:defRPr sz="2000"/>
            </a:lvl2pPr>
            <a:lvl3pPr indent="-342900" lvl="2" marL="1371600" algn="l">
              <a:lnSpc>
                <a:spcPct val="100000"/>
              </a:lnSpc>
              <a:spcBef>
                <a:spcPts val="360"/>
              </a:spcBef>
              <a:spcAft>
                <a:spcPts val="0"/>
              </a:spcAft>
              <a:buClr>
                <a:schemeClr val="dk1"/>
              </a:buClr>
              <a:buSzPts val="1800"/>
              <a:buFont typeface="Arial"/>
              <a:buChar char="•"/>
              <a:defRPr sz="1800"/>
            </a:lvl3pPr>
            <a:lvl4pPr indent="-330200" lvl="3" marL="1828800" algn="l">
              <a:lnSpc>
                <a:spcPct val="100000"/>
              </a:lnSpc>
              <a:spcBef>
                <a:spcPts val="320"/>
              </a:spcBef>
              <a:spcAft>
                <a:spcPts val="0"/>
              </a:spcAft>
              <a:buClr>
                <a:schemeClr val="dk1"/>
              </a:buClr>
              <a:buSzPts val="1600"/>
              <a:buFont typeface="Arial"/>
              <a:buChar char="–"/>
              <a:defRPr sz="1600"/>
            </a:lvl4pPr>
            <a:lvl5pPr indent="-330200" lvl="4" marL="2286000" algn="l">
              <a:lnSpc>
                <a:spcPct val="100000"/>
              </a:lnSpc>
              <a:spcBef>
                <a:spcPts val="320"/>
              </a:spcBef>
              <a:spcAft>
                <a:spcPts val="0"/>
              </a:spcAft>
              <a:buClr>
                <a:schemeClr val="dk1"/>
              </a:buClr>
              <a:buSzPts val="1600"/>
              <a:buFont typeface="Arial"/>
              <a:buChar char="»"/>
              <a:defRPr sz="1600"/>
            </a:lvl5pPr>
            <a:lvl6pPr indent="-330200" lvl="5" marL="2743200" algn="l">
              <a:lnSpc>
                <a:spcPct val="100000"/>
              </a:lnSpc>
              <a:spcBef>
                <a:spcPts val="320"/>
              </a:spcBef>
              <a:spcAft>
                <a:spcPts val="0"/>
              </a:spcAft>
              <a:buClr>
                <a:schemeClr val="dk1"/>
              </a:buClr>
              <a:buSzPts val="1600"/>
              <a:buFont typeface="Arial"/>
              <a:buChar char="»"/>
              <a:defRPr sz="1600"/>
            </a:lvl6pPr>
            <a:lvl7pPr indent="-330200" lvl="6" marL="3200400" algn="l">
              <a:lnSpc>
                <a:spcPct val="100000"/>
              </a:lnSpc>
              <a:spcBef>
                <a:spcPts val="320"/>
              </a:spcBef>
              <a:spcAft>
                <a:spcPts val="0"/>
              </a:spcAft>
              <a:buClr>
                <a:schemeClr val="dk1"/>
              </a:buClr>
              <a:buSzPts val="1600"/>
              <a:buFont typeface="Arial"/>
              <a:buChar char="»"/>
              <a:defRPr sz="1600"/>
            </a:lvl7pPr>
            <a:lvl8pPr indent="-330200" lvl="7" marL="3657600" algn="l">
              <a:lnSpc>
                <a:spcPct val="100000"/>
              </a:lnSpc>
              <a:spcBef>
                <a:spcPts val="320"/>
              </a:spcBef>
              <a:spcAft>
                <a:spcPts val="0"/>
              </a:spcAft>
              <a:buClr>
                <a:schemeClr val="dk1"/>
              </a:buClr>
              <a:buSzPts val="1600"/>
              <a:buFont typeface="Arial"/>
              <a:buChar char="»"/>
              <a:defRPr sz="1600"/>
            </a:lvl8pPr>
            <a:lvl9pPr indent="-330200" lvl="8" marL="4114800" algn="l">
              <a:lnSpc>
                <a:spcPct val="100000"/>
              </a:lnSpc>
              <a:spcBef>
                <a:spcPts val="320"/>
              </a:spcBef>
              <a:spcAft>
                <a:spcPts val="0"/>
              </a:spcAft>
              <a:buClr>
                <a:schemeClr val="dk1"/>
              </a:buClr>
              <a:buSzPts val="1600"/>
              <a:buFont typeface="Arial"/>
              <a:buChar char="»"/>
              <a:defRPr sz="1600"/>
            </a:lvl9pPr>
          </a:lstStyle>
          <a:p/>
        </p:txBody>
      </p:sp>
      <p:sp>
        <p:nvSpPr>
          <p:cNvPr id="53" name="Google Shape;53;p10"/>
          <p:cNvSpPr txBox="1"/>
          <p:nvPr>
            <p:ph idx="3" type="body"/>
          </p:nvPr>
        </p:nvSpPr>
        <p:spPr>
          <a:xfrm>
            <a:off x="22295759" y="7369178"/>
            <a:ext cx="19400157" cy="3070225"/>
          </a:xfrm>
          <a:prstGeom prst="rect">
            <a:avLst/>
          </a:prstGeom>
          <a:noFill/>
          <a:ln>
            <a:noFill/>
          </a:ln>
        </p:spPr>
        <p:txBody>
          <a:bodyPr anchorCtr="0" anchor="b" bIns="203775" lIns="407550" spcFirstLastPara="1" rIns="407550" wrap="square" tIns="203775">
            <a:noAutofit/>
          </a:bodyPr>
          <a:lstStyle>
            <a:lvl1pPr indent="-228600" lvl="0" marL="457200" algn="l">
              <a:lnSpc>
                <a:spcPct val="100000"/>
              </a:lnSpc>
              <a:spcBef>
                <a:spcPts val="480"/>
              </a:spcBef>
              <a:spcAft>
                <a:spcPts val="0"/>
              </a:spcAft>
              <a:buClr>
                <a:schemeClr val="dk1"/>
              </a:buClr>
              <a:buSzPts val="2400"/>
              <a:buFont typeface="Arial"/>
              <a:buNone/>
              <a:defRPr b="1" sz="2400"/>
            </a:lvl1pPr>
            <a:lvl2pPr indent="-228600" lvl="1" marL="914400" algn="l">
              <a:lnSpc>
                <a:spcPct val="100000"/>
              </a:lnSpc>
              <a:spcBef>
                <a:spcPts val="400"/>
              </a:spcBef>
              <a:spcAft>
                <a:spcPts val="0"/>
              </a:spcAft>
              <a:buClr>
                <a:schemeClr val="dk1"/>
              </a:buClr>
              <a:buSzPts val="2000"/>
              <a:buFont typeface="Arial"/>
              <a:buNone/>
              <a:defRPr b="1" sz="2000"/>
            </a:lvl2pPr>
            <a:lvl3pPr indent="-228600" lvl="2" marL="1371600" algn="l">
              <a:lnSpc>
                <a:spcPct val="100000"/>
              </a:lnSpc>
              <a:spcBef>
                <a:spcPts val="360"/>
              </a:spcBef>
              <a:spcAft>
                <a:spcPts val="0"/>
              </a:spcAft>
              <a:buClr>
                <a:schemeClr val="dk1"/>
              </a:buClr>
              <a:buSzPts val="1800"/>
              <a:buFont typeface="Arial"/>
              <a:buNone/>
              <a:defRPr b="1" sz="1800"/>
            </a:lvl3pPr>
            <a:lvl4pPr indent="-228600" lvl="3" marL="1828800" algn="l">
              <a:lnSpc>
                <a:spcPct val="100000"/>
              </a:lnSpc>
              <a:spcBef>
                <a:spcPts val="320"/>
              </a:spcBef>
              <a:spcAft>
                <a:spcPts val="0"/>
              </a:spcAft>
              <a:buClr>
                <a:schemeClr val="dk1"/>
              </a:buClr>
              <a:buSzPts val="1600"/>
              <a:buFont typeface="Arial"/>
              <a:buNone/>
              <a:defRPr b="1" sz="1600"/>
            </a:lvl4pPr>
            <a:lvl5pPr indent="-228600" lvl="4" marL="2286000" algn="l">
              <a:lnSpc>
                <a:spcPct val="100000"/>
              </a:lnSpc>
              <a:spcBef>
                <a:spcPts val="320"/>
              </a:spcBef>
              <a:spcAft>
                <a:spcPts val="0"/>
              </a:spcAft>
              <a:buClr>
                <a:schemeClr val="dk1"/>
              </a:buClr>
              <a:buSzPts val="1600"/>
              <a:buFont typeface="Arial"/>
              <a:buNone/>
              <a:defRPr b="1" sz="1600"/>
            </a:lvl5pPr>
            <a:lvl6pPr indent="-228600" lvl="5" marL="2743200" algn="l">
              <a:lnSpc>
                <a:spcPct val="100000"/>
              </a:lnSpc>
              <a:spcBef>
                <a:spcPts val="320"/>
              </a:spcBef>
              <a:spcAft>
                <a:spcPts val="0"/>
              </a:spcAft>
              <a:buClr>
                <a:schemeClr val="dk1"/>
              </a:buClr>
              <a:buSzPts val="1600"/>
              <a:buFont typeface="Arial"/>
              <a:buNone/>
              <a:defRPr b="1" sz="1600"/>
            </a:lvl6pPr>
            <a:lvl7pPr indent="-228600" lvl="6" marL="3200400" algn="l">
              <a:lnSpc>
                <a:spcPct val="100000"/>
              </a:lnSpc>
              <a:spcBef>
                <a:spcPts val="320"/>
              </a:spcBef>
              <a:spcAft>
                <a:spcPts val="0"/>
              </a:spcAft>
              <a:buClr>
                <a:schemeClr val="dk1"/>
              </a:buClr>
              <a:buSzPts val="1600"/>
              <a:buFont typeface="Arial"/>
              <a:buNone/>
              <a:defRPr b="1" sz="1600"/>
            </a:lvl7pPr>
            <a:lvl8pPr indent="-228600" lvl="7" marL="3657600" algn="l">
              <a:lnSpc>
                <a:spcPct val="100000"/>
              </a:lnSpc>
              <a:spcBef>
                <a:spcPts val="320"/>
              </a:spcBef>
              <a:spcAft>
                <a:spcPts val="0"/>
              </a:spcAft>
              <a:buClr>
                <a:schemeClr val="dk1"/>
              </a:buClr>
              <a:buSzPts val="1600"/>
              <a:buFont typeface="Arial"/>
              <a:buNone/>
              <a:defRPr b="1" sz="1600"/>
            </a:lvl8pPr>
            <a:lvl9pPr indent="-228600" lvl="8" marL="4114800" algn="l">
              <a:lnSpc>
                <a:spcPct val="100000"/>
              </a:lnSpc>
              <a:spcBef>
                <a:spcPts val="320"/>
              </a:spcBef>
              <a:spcAft>
                <a:spcPts val="0"/>
              </a:spcAft>
              <a:buClr>
                <a:schemeClr val="dk1"/>
              </a:buClr>
              <a:buSzPts val="1600"/>
              <a:buFont typeface="Arial"/>
              <a:buNone/>
              <a:defRPr b="1" sz="1600"/>
            </a:lvl9pPr>
          </a:lstStyle>
          <a:p/>
        </p:txBody>
      </p:sp>
      <p:sp>
        <p:nvSpPr>
          <p:cNvPr id="54" name="Google Shape;54;p10"/>
          <p:cNvSpPr txBox="1"/>
          <p:nvPr>
            <p:ph idx="4" type="body"/>
          </p:nvPr>
        </p:nvSpPr>
        <p:spPr>
          <a:xfrm>
            <a:off x="22295759" y="10439403"/>
            <a:ext cx="19400157" cy="18965863"/>
          </a:xfrm>
          <a:prstGeom prst="rect">
            <a:avLst/>
          </a:prstGeom>
          <a:noFill/>
          <a:ln>
            <a:noFill/>
          </a:ln>
        </p:spPr>
        <p:txBody>
          <a:bodyPr anchorCtr="0" anchor="t" bIns="203775" lIns="407550" spcFirstLastPara="1" rIns="407550" wrap="square" tIns="203775">
            <a:noAutofit/>
          </a:bodyPr>
          <a:lstStyle>
            <a:lvl1pPr indent="-381000" lvl="0" marL="457200" algn="l">
              <a:lnSpc>
                <a:spcPct val="100000"/>
              </a:lnSpc>
              <a:spcBef>
                <a:spcPts val="480"/>
              </a:spcBef>
              <a:spcAft>
                <a:spcPts val="0"/>
              </a:spcAft>
              <a:buClr>
                <a:schemeClr val="dk1"/>
              </a:buClr>
              <a:buSzPts val="2400"/>
              <a:buFont typeface="Arial"/>
              <a:buChar char="•"/>
              <a:defRPr sz="2400"/>
            </a:lvl1pPr>
            <a:lvl2pPr indent="-355600" lvl="1" marL="914400" algn="l">
              <a:lnSpc>
                <a:spcPct val="100000"/>
              </a:lnSpc>
              <a:spcBef>
                <a:spcPts val="400"/>
              </a:spcBef>
              <a:spcAft>
                <a:spcPts val="0"/>
              </a:spcAft>
              <a:buClr>
                <a:schemeClr val="dk1"/>
              </a:buClr>
              <a:buSzPts val="2000"/>
              <a:buFont typeface="Arial"/>
              <a:buChar char="–"/>
              <a:defRPr sz="2000"/>
            </a:lvl2pPr>
            <a:lvl3pPr indent="-342900" lvl="2" marL="1371600" algn="l">
              <a:lnSpc>
                <a:spcPct val="100000"/>
              </a:lnSpc>
              <a:spcBef>
                <a:spcPts val="360"/>
              </a:spcBef>
              <a:spcAft>
                <a:spcPts val="0"/>
              </a:spcAft>
              <a:buClr>
                <a:schemeClr val="dk1"/>
              </a:buClr>
              <a:buSzPts val="1800"/>
              <a:buFont typeface="Arial"/>
              <a:buChar char="•"/>
              <a:defRPr sz="1800"/>
            </a:lvl3pPr>
            <a:lvl4pPr indent="-330200" lvl="3" marL="1828800" algn="l">
              <a:lnSpc>
                <a:spcPct val="100000"/>
              </a:lnSpc>
              <a:spcBef>
                <a:spcPts val="320"/>
              </a:spcBef>
              <a:spcAft>
                <a:spcPts val="0"/>
              </a:spcAft>
              <a:buClr>
                <a:schemeClr val="dk1"/>
              </a:buClr>
              <a:buSzPts val="1600"/>
              <a:buFont typeface="Arial"/>
              <a:buChar char="–"/>
              <a:defRPr sz="1600"/>
            </a:lvl4pPr>
            <a:lvl5pPr indent="-330200" lvl="4" marL="2286000" algn="l">
              <a:lnSpc>
                <a:spcPct val="100000"/>
              </a:lnSpc>
              <a:spcBef>
                <a:spcPts val="320"/>
              </a:spcBef>
              <a:spcAft>
                <a:spcPts val="0"/>
              </a:spcAft>
              <a:buClr>
                <a:schemeClr val="dk1"/>
              </a:buClr>
              <a:buSzPts val="1600"/>
              <a:buFont typeface="Arial"/>
              <a:buChar char="»"/>
              <a:defRPr sz="1600"/>
            </a:lvl5pPr>
            <a:lvl6pPr indent="-330200" lvl="5" marL="2743200" algn="l">
              <a:lnSpc>
                <a:spcPct val="100000"/>
              </a:lnSpc>
              <a:spcBef>
                <a:spcPts val="320"/>
              </a:spcBef>
              <a:spcAft>
                <a:spcPts val="0"/>
              </a:spcAft>
              <a:buClr>
                <a:schemeClr val="dk1"/>
              </a:buClr>
              <a:buSzPts val="1600"/>
              <a:buFont typeface="Arial"/>
              <a:buChar char="»"/>
              <a:defRPr sz="1600"/>
            </a:lvl6pPr>
            <a:lvl7pPr indent="-330200" lvl="6" marL="3200400" algn="l">
              <a:lnSpc>
                <a:spcPct val="100000"/>
              </a:lnSpc>
              <a:spcBef>
                <a:spcPts val="320"/>
              </a:spcBef>
              <a:spcAft>
                <a:spcPts val="0"/>
              </a:spcAft>
              <a:buClr>
                <a:schemeClr val="dk1"/>
              </a:buClr>
              <a:buSzPts val="1600"/>
              <a:buFont typeface="Arial"/>
              <a:buChar char="»"/>
              <a:defRPr sz="1600"/>
            </a:lvl7pPr>
            <a:lvl8pPr indent="-330200" lvl="7" marL="3657600" algn="l">
              <a:lnSpc>
                <a:spcPct val="100000"/>
              </a:lnSpc>
              <a:spcBef>
                <a:spcPts val="320"/>
              </a:spcBef>
              <a:spcAft>
                <a:spcPts val="0"/>
              </a:spcAft>
              <a:buClr>
                <a:schemeClr val="dk1"/>
              </a:buClr>
              <a:buSzPts val="1600"/>
              <a:buFont typeface="Arial"/>
              <a:buChar char="»"/>
              <a:defRPr sz="1600"/>
            </a:lvl8pPr>
            <a:lvl9pPr indent="-330200" lvl="8" marL="4114800" algn="l">
              <a:lnSpc>
                <a:spcPct val="100000"/>
              </a:lnSpc>
              <a:spcBef>
                <a:spcPts val="320"/>
              </a:spcBef>
              <a:spcAft>
                <a:spcPts val="0"/>
              </a:spcAft>
              <a:buClr>
                <a:schemeClr val="dk1"/>
              </a:buClr>
              <a:buSzPts val="1600"/>
              <a:buFont typeface="Arial"/>
              <a:buChar char="»"/>
              <a:defRPr sz="1600"/>
            </a:lvl9pPr>
          </a:lstStyle>
          <a:p/>
        </p:txBody>
      </p:sp>
      <p:sp>
        <p:nvSpPr>
          <p:cNvPr id="55" name="Google Shape;55;p10"/>
          <p:cNvSpPr txBox="1"/>
          <p:nvPr>
            <p:ph idx="10" type="dt"/>
          </p:nvPr>
        </p:nvSpPr>
        <p:spPr>
          <a:xfrm>
            <a:off x="2195287" y="29976763"/>
            <a:ext cx="10239829" cy="2286000"/>
          </a:xfrm>
          <a:prstGeom prst="rect">
            <a:avLst/>
          </a:prstGeom>
          <a:noFill/>
          <a:ln>
            <a:noFill/>
          </a:ln>
        </p:spPr>
        <p:txBody>
          <a:bodyPr anchorCtr="0" anchor="t" bIns="203775" lIns="407550" spcFirstLastPara="1" rIns="407550" wrap="square" tIns="2037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0"/>
          <p:cNvSpPr txBox="1"/>
          <p:nvPr>
            <p:ph idx="11" type="ftr"/>
          </p:nvPr>
        </p:nvSpPr>
        <p:spPr>
          <a:xfrm>
            <a:off x="14996887" y="29976763"/>
            <a:ext cx="13897429" cy="2286000"/>
          </a:xfrm>
          <a:prstGeom prst="rect">
            <a:avLst/>
          </a:prstGeom>
          <a:noFill/>
          <a:ln>
            <a:noFill/>
          </a:ln>
        </p:spPr>
        <p:txBody>
          <a:bodyPr anchorCtr="0" anchor="t" bIns="203775" lIns="407550" spcFirstLastPara="1" rIns="407550" wrap="square" tIns="2037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0"/>
          <p:cNvSpPr txBox="1"/>
          <p:nvPr>
            <p:ph idx="12" type="sldNum"/>
          </p:nvPr>
        </p:nvSpPr>
        <p:spPr>
          <a:xfrm>
            <a:off x="31456087" y="29976763"/>
            <a:ext cx="10239829" cy="2286000"/>
          </a:xfrm>
          <a:prstGeom prst="rect">
            <a:avLst/>
          </a:prstGeom>
          <a:noFill/>
          <a:ln>
            <a:noFill/>
          </a:ln>
        </p:spPr>
        <p:txBody>
          <a:bodyPr anchorCtr="0" anchor="t" bIns="203775" lIns="407550" spcFirstLastPara="1" rIns="407550" wrap="square" tIns="203775">
            <a:noAutofit/>
          </a:bodyPr>
          <a:lstStyle>
            <a:lvl1pPr indent="0" lvl="0" marL="0" marR="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8" name="Shape 58"/>
        <p:cNvGrpSpPr/>
        <p:nvPr/>
      </p:nvGrpSpPr>
      <p:grpSpPr>
        <a:xfrm>
          <a:off x="0" y="0"/>
          <a:ext cx="0" cy="0"/>
          <a:chOff x="0" y="0"/>
          <a:chExt cx="0" cy="0"/>
        </a:xfrm>
      </p:grpSpPr>
      <p:sp>
        <p:nvSpPr>
          <p:cNvPr id="59" name="Google Shape;59;p11"/>
          <p:cNvSpPr txBox="1"/>
          <p:nvPr>
            <p:ph type="title"/>
          </p:nvPr>
        </p:nvSpPr>
        <p:spPr>
          <a:xfrm>
            <a:off x="2195286" y="1317625"/>
            <a:ext cx="39500630" cy="5486400"/>
          </a:xfrm>
          <a:prstGeom prst="rect">
            <a:avLst/>
          </a:prstGeom>
          <a:noFill/>
          <a:ln>
            <a:noFill/>
          </a:ln>
        </p:spPr>
        <p:txBody>
          <a:bodyPr anchorCtr="0" anchor="ctr" bIns="203775" lIns="407550" spcFirstLastPara="1" rIns="407550" wrap="square" tIns="20377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0" name="Google Shape;60;p11"/>
          <p:cNvSpPr txBox="1"/>
          <p:nvPr>
            <p:ph idx="1" type="body"/>
          </p:nvPr>
        </p:nvSpPr>
        <p:spPr>
          <a:xfrm>
            <a:off x="2195287" y="7680328"/>
            <a:ext cx="19663229" cy="21724937"/>
          </a:xfrm>
          <a:prstGeom prst="rect">
            <a:avLst/>
          </a:prstGeom>
          <a:noFill/>
          <a:ln>
            <a:noFill/>
          </a:ln>
        </p:spPr>
        <p:txBody>
          <a:bodyPr anchorCtr="0" anchor="t" bIns="203775" lIns="407550" spcFirstLastPara="1" rIns="407550" wrap="square" tIns="203775">
            <a:noAutofit/>
          </a:bodyPr>
          <a:lstStyle>
            <a:lvl1pPr indent="-406400" lvl="0" marL="457200" algn="l">
              <a:lnSpc>
                <a:spcPct val="100000"/>
              </a:lnSpc>
              <a:spcBef>
                <a:spcPts val="560"/>
              </a:spcBef>
              <a:spcAft>
                <a:spcPts val="0"/>
              </a:spcAft>
              <a:buClr>
                <a:schemeClr val="dk1"/>
              </a:buClr>
              <a:buSzPts val="2800"/>
              <a:buFont typeface="Arial"/>
              <a:buChar char="•"/>
              <a:defRPr sz="2800"/>
            </a:lvl1pPr>
            <a:lvl2pPr indent="-381000" lvl="1" marL="914400" algn="l">
              <a:lnSpc>
                <a:spcPct val="100000"/>
              </a:lnSpc>
              <a:spcBef>
                <a:spcPts val="480"/>
              </a:spcBef>
              <a:spcAft>
                <a:spcPts val="0"/>
              </a:spcAft>
              <a:buClr>
                <a:schemeClr val="dk1"/>
              </a:buClr>
              <a:buSzPts val="2400"/>
              <a:buFont typeface="Arial"/>
              <a:buChar char="–"/>
              <a:defRPr sz="2400"/>
            </a:lvl2pPr>
            <a:lvl3pPr indent="-355600" lvl="2" marL="1371600" algn="l">
              <a:lnSpc>
                <a:spcPct val="100000"/>
              </a:lnSpc>
              <a:spcBef>
                <a:spcPts val="400"/>
              </a:spcBef>
              <a:spcAft>
                <a:spcPts val="0"/>
              </a:spcAft>
              <a:buClr>
                <a:schemeClr val="dk1"/>
              </a:buClr>
              <a:buSzPts val="2000"/>
              <a:buFont typeface="Arial"/>
              <a:buChar char="•"/>
              <a:defRPr sz="2000"/>
            </a:lvl3pPr>
            <a:lvl4pPr indent="-342900" lvl="3" marL="1828800" algn="l">
              <a:lnSpc>
                <a:spcPct val="100000"/>
              </a:lnSpc>
              <a:spcBef>
                <a:spcPts val="360"/>
              </a:spcBef>
              <a:spcAft>
                <a:spcPts val="0"/>
              </a:spcAft>
              <a:buClr>
                <a:schemeClr val="dk1"/>
              </a:buClr>
              <a:buSzPts val="1800"/>
              <a:buFont typeface="Arial"/>
              <a:buChar char="–"/>
              <a:defRPr sz="1800"/>
            </a:lvl4pPr>
            <a:lvl5pPr indent="-342900" lvl="4" marL="2286000" algn="l">
              <a:lnSpc>
                <a:spcPct val="100000"/>
              </a:lnSpc>
              <a:spcBef>
                <a:spcPts val="360"/>
              </a:spcBef>
              <a:spcAft>
                <a:spcPts val="0"/>
              </a:spcAft>
              <a:buClr>
                <a:schemeClr val="dk1"/>
              </a:buClr>
              <a:buSzPts val="1800"/>
              <a:buFont typeface="Arial"/>
              <a:buChar char="»"/>
              <a:defRPr sz="1800"/>
            </a:lvl5pPr>
            <a:lvl6pPr indent="-342900" lvl="5" marL="2743200" algn="l">
              <a:lnSpc>
                <a:spcPct val="100000"/>
              </a:lnSpc>
              <a:spcBef>
                <a:spcPts val="360"/>
              </a:spcBef>
              <a:spcAft>
                <a:spcPts val="0"/>
              </a:spcAft>
              <a:buClr>
                <a:schemeClr val="dk1"/>
              </a:buClr>
              <a:buSzPts val="1800"/>
              <a:buFont typeface="Arial"/>
              <a:buChar char="»"/>
              <a:defRPr sz="1800"/>
            </a:lvl6pPr>
            <a:lvl7pPr indent="-342900" lvl="6" marL="3200400" algn="l">
              <a:lnSpc>
                <a:spcPct val="100000"/>
              </a:lnSpc>
              <a:spcBef>
                <a:spcPts val="360"/>
              </a:spcBef>
              <a:spcAft>
                <a:spcPts val="0"/>
              </a:spcAft>
              <a:buClr>
                <a:schemeClr val="dk1"/>
              </a:buClr>
              <a:buSzPts val="1800"/>
              <a:buFont typeface="Arial"/>
              <a:buChar char="»"/>
              <a:defRPr sz="1800"/>
            </a:lvl7pPr>
            <a:lvl8pPr indent="-342900" lvl="7" marL="3657600" algn="l">
              <a:lnSpc>
                <a:spcPct val="100000"/>
              </a:lnSpc>
              <a:spcBef>
                <a:spcPts val="360"/>
              </a:spcBef>
              <a:spcAft>
                <a:spcPts val="0"/>
              </a:spcAft>
              <a:buClr>
                <a:schemeClr val="dk1"/>
              </a:buClr>
              <a:buSzPts val="1800"/>
              <a:buFont typeface="Arial"/>
              <a:buChar char="»"/>
              <a:defRPr sz="1800"/>
            </a:lvl8pPr>
            <a:lvl9pPr indent="-342900" lvl="8" marL="4114800" algn="l">
              <a:lnSpc>
                <a:spcPct val="100000"/>
              </a:lnSpc>
              <a:spcBef>
                <a:spcPts val="360"/>
              </a:spcBef>
              <a:spcAft>
                <a:spcPts val="0"/>
              </a:spcAft>
              <a:buClr>
                <a:schemeClr val="dk1"/>
              </a:buClr>
              <a:buSzPts val="1800"/>
              <a:buFont typeface="Arial"/>
              <a:buChar char="»"/>
              <a:defRPr sz="1800"/>
            </a:lvl9pPr>
          </a:lstStyle>
          <a:p/>
        </p:txBody>
      </p:sp>
      <p:sp>
        <p:nvSpPr>
          <p:cNvPr id="61" name="Google Shape;61;p11"/>
          <p:cNvSpPr txBox="1"/>
          <p:nvPr>
            <p:ph idx="2" type="body"/>
          </p:nvPr>
        </p:nvSpPr>
        <p:spPr>
          <a:xfrm>
            <a:off x="22032687" y="7680328"/>
            <a:ext cx="19663229" cy="21724937"/>
          </a:xfrm>
          <a:prstGeom prst="rect">
            <a:avLst/>
          </a:prstGeom>
          <a:noFill/>
          <a:ln>
            <a:noFill/>
          </a:ln>
        </p:spPr>
        <p:txBody>
          <a:bodyPr anchorCtr="0" anchor="t" bIns="203775" lIns="407550" spcFirstLastPara="1" rIns="407550" wrap="square" tIns="203775">
            <a:noAutofit/>
          </a:bodyPr>
          <a:lstStyle>
            <a:lvl1pPr indent="-406400" lvl="0" marL="457200" algn="l">
              <a:lnSpc>
                <a:spcPct val="100000"/>
              </a:lnSpc>
              <a:spcBef>
                <a:spcPts val="560"/>
              </a:spcBef>
              <a:spcAft>
                <a:spcPts val="0"/>
              </a:spcAft>
              <a:buClr>
                <a:schemeClr val="dk1"/>
              </a:buClr>
              <a:buSzPts val="2800"/>
              <a:buFont typeface="Arial"/>
              <a:buChar char="•"/>
              <a:defRPr sz="2800"/>
            </a:lvl1pPr>
            <a:lvl2pPr indent="-381000" lvl="1" marL="914400" algn="l">
              <a:lnSpc>
                <a:spcPct val="100000"/>
              </a:lnSpc>
              <a:spcBef>
                <a:spcPts val="480"/>
              </a:spcBef>
              <a:spcAft>
                <a:spcPts val="0"/>
              </a:spcAft>
              <a:buClr>
                <a:schemeClr val="dk1"/>
              </a:buClr>
              <a:buSzPts val="2400"/>
              <a:buFont typeface="Arial"/>
              <a:buChar char="–"/>
              <a:defRPr sz="2400"/>
            </a:lvl2pPr>
            <a:lvl3pPr indent="-355600" lvl="2" marL="1371600" algn="l">
              <a:lnSpc>
                <a:spcPct val="100000"/>
              </a:lnSpc>
              <a:spcBef>
                <a:spcPts val="400"/>
              </a:spcBef>
              <a:spcAft>
                <a:spcPts val="0"/>
              </a:spcAft>
              <a:buClr>
                <a:schemeClr val="dk1"/>
              </a:buClr>
              <a:buSzPts val="2000"/>
              <a:buFont typeface="Arial"/>
              <a:buChar char="•"/>
              <a:defRPr sz="2000"/>
            </a:lvl3pPr>
            <a:lvl4pPr indent="-342900" lvl="3" marL="1828800" algn="l">
              <a:lnSpc>
                <a:spcPct val="100000"/>
              </a:lnSpc>
              <a:spcBef>
                <a:spcPts val="360"/>
              </a:spcBef>
              <a:spcAft>
                <a:spcPts val="0"/>
              </a:spcAft>
              <a:buClr>
                <a:schemeClr val="dk1"/>
              </a:buClr>
              <a:buSzPts val="1800"/>
              <a:buFont typeface="Arial"/>
              <a:buChar char="–"/>
              <a:defRPr sz="1800"/>
            </a:lvl4pPr>
            <a:lvl5pPr indent="-342900" lvl="4" marL="2286000" algn="l">
              <a:lnSpc>
                <a:spcPct val="100000"/>
              </a:lnSpc>
              <a:spcBef>
                <a:spcPts val="360"/>
              </a:spcBef>
              <a:spcAft>
                <a:spcPts val="0"/>
              </a:spcAft>
              <a:buClr>
                <a:schemeClr val="dk1"/>
              </a:buClr>
              <a:buSzPts val="1800"/>
              <a:buFont typeface="Arial"/>
              <a:buChar char="»"/>
              <a:defRPr sz="1800"/>
            </a:lvl5pPr>
            <a:lvl6pPr indent="-342900" lvl="5" marL="2743200" algn="l">
              <a:lnSpc>
                <a:spcPct val="100000"/>
              </a:lnSpc>
              <a:spcBef>
                <a:spcPts val="360"/>
              </a:spcBef>
              <a:spcAft>
                <a:spcPts val="0"/>
              </a:spcAft>
              <a:buClr>
                <a:schemeClr val="dk1"/>
              </a:buClr>
              <a:buSzPts val="1800"/>
              <a:buFont typeface="Arial"/>
              <a:buChar char="»"/>
              <a:defRPr sz="1800"/>
            </a:lvl6pPr>
            <a:lvl7pPr indent="-342900" lvl="6" marL="3200400" algn="l">
              <a:lnSpc>
                <a:spcPct val="100000"/>
              </a:lnSpc>
              <a:spcBef>
                <a:spcPts val="360"/>
              </a:spcBef>
              <a:spcAft>
                <a:spcPts val="0"/>
              </a:spcAft>
              <a:buClr>
                <a:schemeClr val="dk1"/>
              </a:buClr>
              <a:buSzPts val="1800"/>
              <a:buFont typeface="Arial"/>
              <a:buChar char="»"/>
              <a:defRPr sz="1800"/>
            </a:lvl7pPr>
            <a:lvl8pPr indent="-342900" lvl="7" marL="3657600" algn="l">
              <a:lnSpc>
                <a:spcPct val="100000"/>
              </a:lnSpc>
              <a:spcBef>
                <a:spcPts val="360"/>
              </a:spcBef>
              <a:spcAft>
                <a:spcPts val="0"/>
              </a:spcAft>
              <a:buClr>
                <a:schemeClr val="dk1"/>
              </a:buClr>
              <a:buSzPts val="1800"/>
              <a:buFont typeface="Arial"/>
              <a:buChar char="»"/>
              <a:defRPr sz="1800"/>
            </a:lvl8pPr>
            <a:lvl9pPr indent="-342900" lvl="8" marL="4114800" algn="l">
              <a:lnSpc>
                <a:spcPct val="100000"/>
              </a:lnSpc>
              <a:spcBef>
                <a:spcPts val="360"/>
              </a:spcBef>
              <a:spcAft>
                <a:spcPts val="0"/>
              </a:spcAft>
              <a:buClr>
                <a:schemeClr val="dk1"/>
              </a:buClr>
              <a:buSzPts val="1800"/>
              <a:buFont typeface="Arial"/>
              <a:buChar char="»"/>
              <a:defRPr sz="1800"/>
            </a:lvl9pPr>
          </a:lstStyle>
          <a:p/>
        </p:txBody>
      </p:sp>
      <p:sp>
        <p:nvSpPr>
          <p:cNvPr id="62" name="Google Shape;62;p11"/>
          <p:cNvSpPr txBox="1"/>
          <p:nvPr>
            <p:ph idx="10" type="dt"/>
          </p:nvPr>
        </p:nvSpPr>
        <p:spPr>
          <a:xfrm>
            <a:off x="2195287" y="29976763"/>
            <a:ext cx="10239829" cy="2286000"/>
          </a:xfrm>
          <a:prstGeom prst="rect">
            <a:avLst/>
          </a:prstGeom>
          <a:noFill/>
          <a:ln>
            <a:noFill/>
          </a:ln>
        </p:spPr>
        <p:txBody>
          <a:bodyPr anchorCtr="0" anchor="t" bIns="203775" lIns="407550" spcFirstLastPara="1" rIns="407550" wrap="square" tIns="2037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1"/>
          <p:cNvSpPr txBox="1"/>
          <p:nvPr>
            <p:ph idx="11" type="ftr"/>
          </p:nvPr>
        </p:nvSpPr>
        <p:spPr>
          <a:xfrm>
            <a:off x="14996887" y="29976763"/>
            <a:ext cx="13897429" cy="2286000"/>
          </a:xfrm>
          <a:prstGeom prst="rect">
            <a:avLst/>
          </a:prstGeom>
          <a:noFill/>
          <a:ln>
            <a:noFill/>
          </a:ln>
        </p:spPr>
        <p:txBody>
          <a:bodyPr anchorCtr="0" anchor="t" bIns="203775" lIns="407550" spcFirstLastPara="1" rIns="407550" wrap="square" tIns="2037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1"/>
          <p:cNvSpPr txBox="1"/>
          <p:nvPr>
            <p:ph idx="12" type="sldNum"/>
          </p:nvPr>
        </p:nvSpPr>
        <p:spPr>
          <a:xfrm>
            <a:off x="31456087" y="29976763"/>
            <a:ext cx="10239829" cy="2286000"/>
          </a:xfrm>
          <a:prstGeom prst="rect">
            <a:avLst/>
          </a:prstGeom>
          <a:noFill/>
          <a:ln>
            <a:noFill/>
          </a:ln>
        </p:spPr>
        <p:txBody>
          <a:bodyPr anchorCtr="0" anchor="t" bIns="203775" lIns="407550" spcFirstLastPara="1" rIns="407550" wrap="square" tIns="203775">
            <a:noAutofit/>
          </a:bodyPr>
          <a:lstStyle>
            <a:lvl1pPr indent="0" lvl="0" marL="0" marR="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5" name="Shape 65"/>
        <p:cNvGrpSpPr/>
        <p:nvPr/>
      </p:nvGrpSpPr>
      <p:grpSpPr>
        <a:xfrm>
          <a:off x="0" y="0"/>
          <a:ext cx="0" cy="0"/>
          <a:chOff x="0" y="0"/>
          <a:chExt cx="0" cy="0"/>
        </a:xfrm>
      </p:grpSpPr>
      <p:sp>
        <p:nvSpPr>
          <p:cNvPr id="66" name="Google Shape;66;p12"/>
          <p:cNvSpPr txBox="1"/>
          <p:nvPr>
            <p:ph type="title"/>
          </p:nvPr>
        </p:nvSpPr>
        <p:spPr>
          <a:xfrm>
            <a:off x="3467102" y="21153441"/>
            <a:ext cx="37307158" cy="6537325"/>
          </a:xfrm>
          <a:prstGeom prst="rect">
            <a:avLst/>
          </a:prstGeom>
          <a:noFill/>
          <a:ln>
            <a:noFill/>
          </a:ln>
        </p:spPr>
        <p:txBody>
          <a:bodyPr anchorCtr="0" anchor="t" bIns="203775" lIns="407550" spcFirstLastPara="1" rIns="407550" wrap="square" tIns="203775">
            <a:noAutofit/>
          </a:bodyPr>
          <a:lstStyle>
            <a:lvl1pPr lvl="0" algn="l">
              <a:lnSpc>
                <a:spcPct val="100000"/>
              </a:lnSpc>
              <a:spcBef>
                <a:spcPts val="0"/>
              </a:spcBef>
              <a:spcAft>
                <a:spcPts val="0"/>
              </a:spcAft>
              <a:buSzPts val="1400"/>
              <a:buNone/>
              <a:defRPr b="1" sz="4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7" name="Google Shape;67;p12"/>
          <p:cNvSpPr txBox="1"/>
          <p:nvPr>
            <p:ph idx="1" type="body"/>
          </p:nvPr>
        </p:nvSpPr>
        <p:spPr>
          <a:xfrm>
            <a:off x="3467102" y="13952538"/>
            <a:ext cx="37307158" cy="7200900"/>
          </a:xfrm>
          <a:prstGeom prst="rect">
            <a:avLst/>
          </a:prstGeom>
          <a:noFill/>
          <a:ln>
            <a:noFill/>
          </a:ln>
        </p:spPr>
        <p:txBody>
          <a:bodyPr anchorCtr="0" anchor="b" bIns="203775" lIns="407550" spcFirstLastPara="1" rIns="407550" wrap="square" tIns="203775">
            <a:noAutofit/>
          </a:bodyPr>
          <a:lstStyle>
            <a:lvl1pPr indent="-228600" lvl="0" marL="457200" algn="l">
              <a:lnSpc>
                <a:spcPct val="100000"/>
              </a:lnSpc>
              <a:spcBef>
                <a:spcPts val="400"/>
              </a:spcBef>
              <a:spcAft>
                <a:spcPts val="0"/>
              </a:spcAft>
              <a:buClr>
                <a:schemeClr val="dk1"/>
              </a:buClr>
              <a:buSzPts val="2000"/>
              <a:buFont typeface="Arial"/>
              <a:buNone/>
              <a:defRPr sz="2000"/>
            </a:lvl1pPr>
            <a:lvl2pPr indent="-228600" lvl="1" marL="914400" algn="l">
              <a:lnSpc>
                <a:spcPct val="100000"/>
              </a:lnSpc>
              <a:spcBef>
                <a:spcPts val="360"/>
              </a:spcBef>
              <a:spcAft>
                <a:spcPts val="0"/>
              </a:spcAft>
              <a:buClr>
                <a:schemeClr val="dk1"/>
              </a:buClr>
              <a:buSzPts val="1800"/>
              <a:buFont typeface="Arial"/>
              <a:buNone/>
              <a:defRPr sz="1800"/>
            </a:lvl2pPr>
            <a:lvl3pPr indent="-228600" lvl="2" marL="1371600" algn="l">
              <a:lnSpc>
                <a:spcPct val="100000"/>
              </a:lnSpc>
              <a:spcBef>
                <a:spcPts val="320"/>
              </a:spcBef>
              <a:spcAft>
                <a:spcPts val="0"/>
              </a:spcAft>
              <a:buClr>
                <a:schemeClr val="dk1"/>
              </a:buClr>
              <a:buSzPts val="1600"/>
              <a:buFont typeface="Arial"/>
              <a:buNone/>
              <a:defRPr sz="1600"/>
            </a:lvl3pPr>
            <a:lvl4pPr indent="-228600" lvl="3" marL="1828800" algn="l">
              <a:lnSpc>
                <a:spcPct val="100000"/>
              </a:lnSpc>
              <a:spcBef>
                <a:spcPts val="280"/>
              </a:spcBef>
              <a:spcAft>
                <a:spcPts val="0"/>
              </a:spcAft>
              <a:buClr>
                <a:schemeClr val="dk1"/>
              </a:buClr>
              <a:buSzPts val="1400"/>
              <a:buFont typeface="Arial"/>
              <a:buNone/>
              <a:defRPr sz="1400"/>
            </a:lvl4pPr>
            <a:lvl5pPr indent="-228600" lvl="4" marL="2286000" algn="l">
              <a:lnSpc>
                <a:spcPct val="100000"/>
              </a:lnSpc>
              <a:spcBef>
                <a:spcPts val="280"/>
              </a:spcBef>
              <a:spcAft>
                <a:spcPts val="0"/>
              </a:spcAft>
              <a:buClr>
                <a:schemeClr val="dk1"/>
              </a:buClr>
              <a:buSzPts val="1400"/>
              <a:buFont typeface="Arial"/>
              <a:buNone/>
              <a:defRPr sz="1400"/>
            </a:lvl5pPr>
            <a:lvl6pPr indent="-228600" lvl="5" marL="2743200" algn="l">
              <a:lnSpc>
                <a:spcPct val="100000"/>
              </a:lnSpc>
              <a:spcBef>
                <a:spcPts val="280"/>
              </a:spcBef>
              <a:spcAft>
                <a:spcPts val="0"/>
              </a:spcAft>
              <a:buClr>
                <a:schemeClr val="dk1"/>
              </a:buClr>
              <a:buSzPts val="1400"/>
              <a:buFont typeface="Arial"/>
              <a:buNone/>
              <a:defRPr sz="1400"/>
            </a:lvl6pPr>
            <a:lvl7pPr indent="-228600" lvl="6" marL="3200400" algn="l">
              <a:lnSpc>
                <a:spcPct val="100000"/>
              </a:lnSpc>
              <a:spcBef>
                <a:spcPts val="280"/>
              </a:spcBef>
              <a:spcAft>
                <a:spcPts val="0"/>
              </a:spcAft>
              <a:buClr>
                <a:schemeClr val="dk1"/>
              </a:buClr>
              <a:buSzPts val="1400"/>
              <a:buFont typeface="Arial"/>
              <a:buNone/>
              <a:defRPr sz="1400"/>
            </a:lvl7pPr>
            <a:lvl8pPr indent="-228600" lvl="7" marL="3657600" algn="l">
              <a:lnSpc>
                <a:spcPct val="100000"/>
              </a:lnSpc>
              <a:spcBef>
                <a:spcPts val="280"/>
              </a:spcBef>
              <a:spcAft>
                <a:spcPts val="0"/>
              </a:spcAft>
              <a:buClr>
                <a:schemeClr val="dk1"/>
              </a:buClr>
              <a:buSzPts val="1400"/>
              <a:buFont typeface="Arial"/>
              <a:buNone/>
              <a:defRPr sz="1400"/>
            </a:lvl8pPr>
            <a:lvl9pPr indent="-228600" lvl="8" marL="4114800" algn="l">
              <a:lnSpc>
                <a:spcPct val="100000"/>
              </a:lnSpc>
              <a:spcBef>
                <a:spcPts val="280"/>
              </a:spcBef>
              <a:spcAft>
                <a:spcPts val="0"/>
              </a:spcAft>
              <a:buClr>
                <a:schemeClr val="dk1"/>
              </a:buClr>
              <a:buSzPts val="1400"/>
              <a:buFont typeface="Arial"/>
              <a:buNone/>
              <a:defRPr sz="1400"/>
            </a:lvl9pPr>
          </a:lstStyle>
          <a:p/>
        </p:txBody>
      </p:sp>
      <p:sp>
        <p:nvSpPr>
          <p:cNvPr id="68" name="Google Shape;68;p12"/>
          <p:cNvSpPr txBox="1"/>
          <p:nvPr>
            <p:ph idx="10" type="dt"/>
          </p:nvPr>
        </p:nvSpPr>
        <p:spPr>
          <a:xfrm>
            <a:off x="2195287" y="29976763"/>
            <a:ext cx="10239829" cy="2286000"/>
          </a:xfrm>
          <a:prstGeom prst="rect">
            <a:avLst/>
          </a:prstGeom>
          <a:noFill/>
          <a:ln>
            <a:noFill/>
          </a:ln>
        </p:spPr>
        <p:txBody>
          <a:bodyPr anchorCtr="0" anchor="t" bIns="203775" lIns="407550" spcFirstLastPara="1" rIns="407550" wrap="square" tIns="2037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2"/>
          <p:cNvSpPr txBox="1"/>
          <p:nvPr>
            <p:ph idx="11" type="ftr"/>
          </p:nvPr>
        </p:nvSpPr>
        <p:spPr>
          <a:xfrm>
            <a:off x="14996887" y="29976763"/>
            <a:ext cx="13897429" cy="2286000"/>
          </a:xfrm>
          <a:prstGeom prst="rect">
            <a:avLst/>
          </a:prstGeom>
          <a:noFill/>
          <a:ln>
            <a:noFill/>
          </a:ln>
        </p:spPr>
        <p:txBody>
          <a:bodyPr anchorCtr="0" anchor="t" bIns="203775" lIns="407550" spcFirstLastPara="1" rIns="407550" wrap="square" tIns="20377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2"/>
          <p:cNvSpPr txBox="1"/>
          <p:nvPr>
            <p:ph idx="12" type="sldNum"/>
          </p:nvPr>
        </p:nvSpPr>
        <p:spPr>
          <a:xfrm>
            <a:off x="31456087" y="29976763"/>
            <a:ext cx="10239829" cy="2286000"/>
          </a:xfrm>
          <a:prstGeom prst="rect">
            <a:avLst/>
          </a:prstGeom>
          <a:noFill/>
          <a:ln>
            <a:noFill/>
          </a:ln>
        </p:spPr>
        <p:txBody>
          <a:bodyPr anchorCtr="0" anchor="t" bIns="203775" lIns="407550" spcFirstLastPara="1" rIns="407550" wrap="square" tIns="203775">
            <a:noAutofit/>
          </a:bodyPr>
          <a:lstStyle>
            <a:lvl1pPr indent="0" lvl="0" marL="0" marR="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2195286" y="1317625"/>
            <a:ext cx="39500630" cy="5486400"/>
          </a:xfrm>
          <a:prstGeom prst="rect">
            <a:avLst/>
          </a:prstGeom>
          <a:noFill/>
          <a:ln>
            <a:noFill/>
          </a:ln>
        </p:spPr>
        <p:txBody>
          <a:bodyPr anchorCtr="0" anchor="ctr" bIns="203775" lIns="407550" spcFirstLastPara="1" rIns="407550" wrap="square" tIns="203775">
            <a:noAutofit/>
          </a:bodyPr>
          <a:lstStyle>
            <a:lvl1pPr lvl="0" marR="0" rtl="0" algn="ctr">
              <a:lnSpc>
                <a:spcPct val="100000"/>
              </a:lnSpc>
              <a:spcBef>
                <a:spcPts val="0"/>
              </a:spcBef>
              <a:spcAft>
                <a:spcPts val="0"/>
              </a:spcAft>
              <a:buClr>
                <a:srgbClr val="000000"/>
              </a:buClr>
              <a:buSzPts val="1400"/>
              <a:buFont typeface="Arial"/>
              <a:buNone/>
              <a:defRPr b="0" i="0" sz="196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196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196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196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196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196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196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196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19600" u="none" cap="none" strike="noStrike">
                <a:solidFill>
                  <a:schemeClr val="dk2"/>
                </a:solidFill>
                <a:latin typeface="Arial"/>
                <a:ea typeface="Arial"/>
                <a:cs typeface="Arial"/>
                <a:sym typeface="Arial"/>
              </a:defRPr>
            </a:lvl9pPr>
          </a:lstStyle>
          <a:p/>
        </p:txBody>
      </p:sp>
      <p:sp>
        <p:nvSpPr>
          <p:cNvPr id="11" name="Google Shape;11;p2"/>
          <p:cNvSpPr txBox="1"/>
          <p:nvPr>
            <p:ph idx="1" type="body"/>
          </p:nvPr>
        </p:nvSpPr>
        <p:spPr>
          <a:xfrm>
            <a:off x="2195286" y="7680328"/>
            <a:ext cx="39500630" cy="21724937"/>
          </a:xfrm>
          <a:prstGeom prst="rect">
            <a:avLst/>
          </a:prstGeom>
          <a:noFill/>
          <a:ln>
            <a:noFill/>
          </a:ln>
        </p:spPr>
        <p:txBody>
          <a:bodyPr anchorCtr="0" anchor="t" bIns="203775" lIns="407550" spcFirstLastPara="1" rIns="407550" wrap="square" tIns="203775">
            <a:noAutofit/>
          </a:bodyPr>
          <a:lstStyle>
            <a:lvl1pPr indent="-1136650" lvl="0" marL="457200" marR="0" rtl="0" algn="l">
              <a:lnSpc>
                <a:spcPct val="100000"/>
              </a:lnSpc>
              <a:spcBef>
                <a:spcPts val="2860"/>
              </a:spcBef>
              <a:spcAft>
                <a:spcPts val="0"/>
              </a:spcAft>
              <a:buClr>
                <a:schemeClr val="dk1"/>
              </a:buClr>
              <a:buSzPts val="14300"/>
              <a:buFont typeface="Arial"/>
              <a:buChar char="•"/>
              <a:defRPr b="0" i="0" sz="14300" u="none" cap="none" strike="noStrike">
                <a:solidFill>
                  <a:schemeClr val="dk1"/>
                </a:solidFill>
                <a:latin typeface="Arial"/>
                <a:ea typeface="Arial"/>
                <a:cs typeface="Arial"/>
                <a:sym typeface="Arial"/>
              </a:defRPr>
            </a:lvl1pPr>
            <a:lvl2pPr indent="-1022350" lvl="1" marL="914400" marR="0" rtl="0" algn="l">
              <a:lnSpc>
                <a:spcPct val="100000"/>
              </a:lnSpc>
              <a:spcBef>
                <a:spcPts val="2500"/>
              </a:spcBef>
              <a:spcAft>
                <a:spcPts val="0"/>
              </a:spcAft>
              <a:buClr>
                <a:schemeClr val="dk1"/>
              </a:buClr>
              <a:buSzPts val="12500"/>
              <a:buFont typeface="Arial"/>
              <a:buChar char="–"/>
              <a:defRPr b="0" i="0" sz="12500" u="none" cap="none" strike="noStrike">
                <a:solidFill>
                  <a:schemeClr val="dk1"/>
                </a:solidFill>
                <a:latin typeface="Arial"/>
                <a:ea typeface="Arial"/>
                <a:cs typeface="Arial"/>
                <a:sym typeface="Arial"/>
              </a:defRPr>
            </a:lvl2pPr>
            <a:lvl3pPr indent="-908050" lvl="2" marL="1371600" marR="0" rtl="0" algn="l">
              <a:lnSpc>
                <a:spcPct val="100000"/>
              </a:lnSpc>
              <a:spcBef>
                <a:spcPts val="2140"/>
              </a:spcBef>
              <a:spcAft>
                <a:spcPts val="0"/>
              </a:spcAft>
              <a:buClr>
                <a:schemeClr val="dk1"/>
              </a:buClr>
              <a:buSzPts val="10700"/>
              <a:buFont typeface="Arial"/>
              <a:buChar char="•"/>
              <a:defRPr b="0" i="0" sz="10700" u="none" cap="none" strike="noStrike">
                <a:solidFill>
                  <a:schemeClr val="dk1"/>
                </a:solidFill>
                <a:latin typeface="Arial"/>
                <a:ea typeface="Arial"/>
                <a:cs typeface="Arial"/>
                <a:sym typeface="Arial"/>
              </a:defRPr>
            </a:lvl3pPr>
            <a:lvl4pPr indent="-793750" lvl="3" marL="1828800" marR="0" rtl="0" algn="l">
              <a:lnSpc>
                <a:spcPct val="100000"/>
              </a:lnSpc>
              <a:spcBef>
                <a:spcPts val="1780"/>
              </a:spcBef>
              <a:spcAft>
                <a:spcPts val="0"/>
              </a:spcAft>
              <a:buClr>
                <a:schemeClr val="dk1"/>
              </a:buClr>
              <a:buSzPts val="8900"/>
              <a:buFont typeface="Arial"/>
              <a:buChar char="–"/>
              <a:defRPr b="0" i="0" sz="8900" u="none" cap="none" strike="noStrike">
                <a:solidFill>
                  <a:schemeClr val="dk1"/>
                </a:solidFill>
                <a:latin typeface="Arial"/>
                <a:ea typeface="Arial"/>
                <a:cs typeface="Arial"/>
                <a:sym typeface="Arial"/>
              </a:defRPr>
            </a:lvl4pPr>
            <a:lvl5pPr indent="-793750" lvl="4" marL="2286000" marR="0" rtl="0" algn="l">
              <a:lnSpc>
                <a:spcPct val="100000"/>
              </a:lnSpc>
              <a:spcBef>
                <a:spcPts val="1780"/>
              </a:spcBef>
              <a:spcAft>
                <a:spcPts val="0"/>
              </a:spcAft>
              <a:buClr>
                <a:schemeClr val="dk1"/>
              </a:buClr>
              <a:buSzPts val="8900"/>
              <a:buFont typeface="Arial"/>
              <a:buChar char="»"/>
              <a:defRPr b="0" i="0" sz="8900" u="none" cap="none" strike="noStrike">
                <a:solidFill>
                  <a:schemeClr val="dk1"/>
                </a:solidFill>
                <a:latin typeface="Arial"/>
                <a:ea typeface="Arial"/>
                <a:cs typeface="Arial"/>
                <a:sym typeface="Arial"/>
              </a:defRPr>
            </a:lvl5pPr>
            <a:lvl6pPr indent="-793750" lvl="5" marL="2743200" marR="0" rtl="0" algn="l">
              <a:lnSpc>
                <a:spcPct val="100000"/>
              </a:lnSpc>
              <a:spcBef>
                <a:spcPts val="1780"/>
              </a:spcBef>
              <a:spcAft>
                <a:spcPts val="0"/>
              </a:spcAft>
              <a:buClr>
                <a:schemeClr val="dk1"/>
              </a:buClr>
              <a:buSzPts val="8900"/>
              <a:buFont typeface="Arial"/>
              <a:buChar char="»"/>
              <a:defRPr b="0" i="0" sz="8900" u="none" cap="none" strike="noStrike">
                <a:solidFill>
                  <a:schemeClr val="dk1"/>
                </a:solidFill>
                <a:latin typeface="Arial"/>
                <a:ea typeface="Arial"/>
                <a:cs typeface="Arial"/>
                <a:sym typeface="Arial"/>
              </a:defRPr>
            </a:lvl6pPr>
            <a:lvl7pPr indent="-793750" lvl="6" marL="3200400" marR="0" rtl="0" algn="l">
              <a:lnSpc>
                <a:spcPct val="100000"/>
              </a:lnSpc>
              <a:spcBef>
                <a:spcPts val="1780"/>
              </a:spcBef>
              <a:spcAft>
                <a:spcPts val="0"/>
              </a:spcAft>
              <a:buClr>
                <a:schemeClr val="dk1"/>
              </a:buClr>
              <a:buSzPts val="8900"/>
              <a:buFont typeface="Arial"/>
              <a:buChar char="»"/>
              <a:defRPr b="0" i="0" sz="8900" u="none" cap="none" strike="noStrike">
                <a:solidFill>
                  <a:schemeClr val="dk1"/>
                </a:solidFill>
                <a:latin typeface="Arial"/>
                <a:ea typeface="Arial"/>
                <a:cs typeface="Arial"/>
                <a:sym typeface="Arial"/>
              </a:defRPr>
            </a:lvl7pPr>
            <a:lvl8pPr indent="-793750" lvl="7" marL="3657600" marR="0" rtl="0" algn="l">
              <a:lnSpc>
                <a:spcPct val="100000"/>
              </a:lnSpc>
              <a:spcBef>
                <a:spcPts val="1780"/>
              </a:spcBef>
              <a:spcAft>
                <a:spcPts val="0"/>
              </a:spcAft>
              <a:buClr>
                <a:schemeClr val="dk1"/>
              </a:buClr>
              <a:buSzPts val="8900"/>
              <a:buFont typeface="Arial"/>
              <a:buChar char="»"/>
              <a:defRPr b="0" i="0" sz="8900" u="none" cap="none" strike="noStrike">
                <a:solidFill>
                  <a:schemeClr val="dk1"/>
                </a:solidFill>
                <a:latin typeface="Arial"/>
                <a:ea typeface="Arial"/>
                <a:cs typeface="Arial"/>
                <a:sym typeface="Arial"/>
              </a:defRPr>
            </a:lvl8pPr>
            <a:lvl9pPr indent="-793750" lvl="8" marL="4114800" marR="0" rtl="0" algn="l">
              <a:lnSpc>
                <a:spcPct val="100000"/>
              </a:lnSpc>
              <a:spcBef>
                <a:spcPts val="1780"/>
              </a:spcBef>
              <a:spcAft>
                <a:spcPts val="0"/>
              </a:spcAft>
              <a:buClr>
                <a:schemeClr val="dk1"/>
              </a:buClr>
              <a:buSzPts val="8900"/>
              <a:buFont typeface="Arial"/>
              <a:buChar char="»"/>
              <a:defRPr b="0" i="0" sz="8900" u="none" cap="none" strike="noStrike">
                <a:solidFill>
                  <a:schemeClr val="dk1"/>
                </a:solidFill>
                <a:latin typeface="Arial"/>
                <a:ea typeface="Arial"/>
                <a:cs typeface="Arial"/>
                <a:sym typeface="Arial"/>
              </a:defRPr>
            </a:lvl9pPr>
          </a:lstStyle>
          <a:p/>
        </p:txBody>
      </p:sp>
      <p:sp>
        <p:nvSpPr>
          <p:cNvPr id="12" name="Google Shape;12;p2"/>
          <p:cNvSpPr txBox="1"/>
          <p:nvPr>
            <p:ph idx="10" type="dt"/>
          </p:nvPr>
        </p:nvSpPr>
        <p:spPr>
          <a:xfrm>
            <a:off x="2195287" y="29976763"/>
            <a:ext cx="10239829" cy="2286000"/>
          </a:xfrm>
          <a:prstGeom prst="rect">
            <a:avLst/>
          </a:prstGeom>
          <a:noFill/>
          <a:ln>
            <a:noFill/>
          </a:ln>
        </p:spPr>
        <p:txBody>
          <a:bodyPr anchorCtr="0" anchor="t" bIns="203775" lIns="407550" spcFirstLastPara="1" rIns="407550" wrap="square" tIns="203775">
            <a:noAutofit/>
          </a:bodyPr>
          <a:lstStyle>
            <a:lvl1pPr lvl="0" marR="0" rtl="0" algn="l">
              <a:lnSpc>
                <a:spcPct val="100000"/>
              </a:lnSpc>
              <a:spcBef>
                <a:spcPts val="0"/>
              </a:spcBef>
              <a:spcAft>
                <a:spcPts val="0"/>
              </a:spcAft>
              <a:buClr>
                <a:srgbClr val="000000"/>
              </a:buClr>
              <a:buSzPts val="1400"/>
              <a:buFont typeface="Arial"/>
              <a:buNone/>
              <a:defRPr b="0" i="0" sz="8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8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8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8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8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8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8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8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8000" u="none" cap="none" strike="noStrike">
                <a:solidFill>
                  <a:schemeClr val="dk1"/>
                </a:solidFill>
                <a:latin typeface="Arial"/>
                <a:ea typeface="Arial"/>
                <a:cs typeface="Arial"/>
                <a:sym typeface="Arial"/>
              </a:defRPr>
            </a:lvl9pPr>
          </a:lstStyle>
          <a:p/>
        </p:txBody>
      </p:sp>
      <p:sp>
        <p:nvSpPr>
          <p:cNvPr id="13" name="Google Shape;13;p2"/>
          <p:cNvSpPr txBox="1"/>
          <p:nvPr>
            <p:ph idx="11" type="ftr"/>
          </p:nvPr>
        </p:nvSpPr>
        <p:spPr>
          <a:xfrm>
            <a:off x="14996887" y="29976763"/>
            <a:ext cx="13897429" cy="2286000"/>
          </a:xfrm>
          <a:prstGeom prst="rect">
            <a:avLst/>
          </a:prstGeom>
          <a:noFill/>
          <a:ln>
            <a:noFill/>
          </a:ln>
        </p:spPr>
        <p:txBody>
          <a:bodyPr anchorCtr="0" anchor="t" bIns="203775" lIns="407550" spcFirstLastPara="1" rIns="407550" wrap="square" tIns="203775">
            <a:noAutofit/>
          </a:bodyPr>
          <a:lstStyle>
            <a:lvl1pPr lvl="0" marR="0" rtl="0" algn="l">
              <a:lnSpc>
                <a:spcPct val="100000"/>
              </a:lnSpc>
              <a:spcBef>
                <a:spcPts val="0"/>
              </a:spcBef>
              <a:spcAft>
                <a:spcPts val="0"/>
              </a:spcAft>
              <a:buClr>
                <a:srgbClr val="000000"/>
              </a:buClr>
              <a:buSzPts val="1400"/>
              <a:buFont typeface="Arial"/>
              <a:buNone/>
              <a:defRPr b="0" i="0" sz="8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8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8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8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8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8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8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8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8000" u="none" cap="none" strike="noStrike">
                <a:solidFill>
                  <a:schemeClr val="dk1"/>
                </a:solidFill>
                <a:latin typeface="Arial"/>
                <a:ea typeface="Arial"/>
                <a:cs typeface="Arial"/>
                <a:sym typeface="Arial"/>
              </a:defRPr>
            </a:lvl9pPr>
          </a:lstStyle>
          <a:p/>
        </p:txBody>
      </p:sp>
      <p:sp>
        <p:nvSpPr>
          <p:cNvPr id="14" name="Google Shape;14;p2"/>
          <p:cNvSpPr txBox="1"/>
          <p:nvPr>
            <p:ph idx="12" type="sldNum"/>
          </p:nvPr>
        </p:nvSpPr>
        <p:spPr>
          <a:xfrm>
            <a:off x="31456087" y="29976763"/>
            <a:ext cx="10239829" cy="2286000"/>
          </a:xfrm>
          <a:prstGeom prst="rect">
            <a:avLst/>
          </a:prstGeom>
          <a:noFill/>
          <a:ln>
            <a:noFill/>
          </a:ln>
        </p:spPr>
        <p:txBody>
          <a:bodyPr anchorCtr="0" anchor="t" bIns="203775" lIns="407550" spcFirstLastPara="1" rIns="407550" wrap="square" tIns="203775">
            <a:noAutofit/>
          </a:bodyPr>
          <a:lstStyle>
            <a:lvl1pPr indent="0" lvl="0" marL="0" marR="0" rtl="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6200"/>
              <a:buFont typeface="Arial"/>
              <a:buNone/>
              <a:defRPr b="0" i="0" sz="6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10" Type="http://schemas.openxmlformats.org/officeDocument/2006/relationships/image" Target="../media/image5.png"/><Relationship Id="rId9" Type="http://schemas.openxmlformats.org/officeDocument/2006/relationships/hyperlink" Target="https://en.wikipedia.org/wiki/Breadth-first_search" TargetMode="External"/><Relationship Id="rId5" Type="http://schemas.openxmlformats.org/officeDocument/2006/relationships/image" Target="../media/image3.png"/><Relationship Id="rId6" Type="http://schemas.openxmlformats.org/officeDocument/2006/relationships/hyperlink" Target="https://pillow.readthedocs.io/en/stable/" TargetMode="External"/><Relationship Id="rId7" Type="http://schemas.openxmlformats.org/officeDocument/2006/relationships/hyperlink" Target="https://levelup.gitconnected.com/solve-a-maze-with-python-e9f0580979a1" TargetMode="External"/><Relationship Id="rId8"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5"/>
          <p:cNvSpPr txBox="1"/>
          <p:nvPr/>
        </p:nvSpPr>
        <p:spPr>
          <a:xfrm>
            <a:off x="29256804" y="5591627"/>
            <a:ext cx="13782901" cy="26593801"/>
          </a:xfrm>
          <a:prstGeom prst="rect">
            <a:avLst/>
          </a:prstGeom>
          <a:noFill/>
          <a:ln cap="flat" cmpd="sng" w="57150">
            <a:solidFill>
              <a:srgbClr val="00395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8000" u="none" cap="none" strike="noStrike">
              <a:solidFill>
                <a:schemeClr val="dk1"/>
              </a:solidFill>
              <a:latin typeface="Arial"/>
              <a:ea typeface="Arial"/>
              <a:cs typeface="Arial"/>
              <a:sym typeface="Arial"/>
            </a:endParaRPr>
          </a:p>
        </p:txBody>
      </p:sp>
      <p:sp>
        <p:nvSpPr>
          <p:cNvPr id="89" name="Google Shape;89;p15"/>
          <p:cNvSpPr txBox="1"/>
          <p:nvPr/>
        </p:nvSpPr>
        <p:spPr>
          <a:xfrm>
            <a:off x="15054150" y="5591627"/>
            <a:ext cx="13782901" cy="26593801"/>
          </a:xfrm>
          <a:prstGeom prst="rect">
            <a:avLst/>
          </a:prstGeom>
          <a:noFill/>
          <a:ln cap="flat" cmpd="sng" w="57150">
            <a:solidFill>
              <a:srgbClr val="00395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8000" u="none" cap="none" strike="noStrike">
              <a:solidFill>
                <a:schemeClr val="dk1"/>
              </a:solidFill>
              <a:latin typeface="Arial"/>
              <a:ea typeface="Arial"/>
              <a:cs typeface="Arial"/>
              <a:sym typeface="Arial"/>
            </a:endParaRPr>
          </a:p>
        </p:txBody>
      </p:sp>
      <p:sp>
        <p:nvSpPr>
          <p:cNvPr id="90" name="Google Shape;90;p15"/>
          <p:cNvSpPr txBox="1"/>
          <p:nvPr/>
        </p:nvSpPr>
        <p:spPr>
          <a:xfrm>
            <a:off x="1092199" y="438056"/>
            <a:ext cx="41706900" cy="1400700"/>
          </a:xfrm>
          <a:prstGeom prst="rect">
            <a:avLst/>
          </a:prstGeom>
          <a:noFill/>
          <a:ln>
            <a:noFill/>
          </a:ln>
        </p:spPr>
        <p:txBody>
          <a:bodyPr anchorCtr="0" anchor="t" bIns="45600" lIns="91225" spcFirstLastPara="1" rIns="91225" wrap="square" tIns="45600">
            <a:spAutoFit/>
          </a:bodyPr>
          <a:lstStyle/>
          <a:p>
            <a:pPr indent="0" lvl="0" marL="0" marR="0" rtl="0" algn="ctr">
              <a:lnSpc>
                <a:spcPct val="129408"/>
              </a:lnSpc>
              <a:spcBef>
                <a:spcPts val="0"/>
              </a:spcBef>
              <a:spcAft>
                <a:spcPts val="0"/>
              </a:spcAft>
              <a:buNone/>
            </a:pPr>
            <a:r>
              <a:rPr b="1" lang="en-US" sz="8501">
                <a:solidFill>
                  <a:schemeClr val="dk1"/>
                </a:solidFill>
                <a:latin typeface="Palatino"/>
                <a:ea typeface="Palatino"/>
                <a:cs typeface="Palatino"/>
                <a:sym typeface="Palatino"/>
              </a:rPr>
              <a:t>Applied Math Maze Solver</a:t>
            </a:r>
            <a:endParaRPr b="0" i="0" sz="8501" u="none" cap="none" strike="noStrike">
              <a:solidFill>
                <a:srgbClr val="000000"/>
              </a:solidFill>
              <a:latin typeface="Palatino"/>
              <a:ea typeface="Palatino"/>
              <a:cs typeface="Palatino"/>
              <a:sym typeface="Palatino"/>
            </a:endParaRPr>
          </a:p>
        </p:txBody>
      </p:sp>
      <p:sp>
        <p:nvSpPr>
          <p:cNvPr id="91" name="Google Shape;91;p15"/>
          <p:cNvSpPr txBox="1"/>
          <p:nvPr/>
        </p:nvSpPr>
        <p:spPr>
          <a:xfrm>
            <a:off x="6184393" y="3315357"/>
            <a:ext cx="31522500" cy="1998000"/>
          </a:xfrm>
          <a:prstGeom prst="rect">
            <a:avLst/>
          </a:prstGeom>
          <a:noFill/>
          <a:ln>
            <a:noFill/>
          </a:ln>
        </p:spPr>
        <p:txBody>
          <a:bodyPr anchorCtr="0" anchor="t" bIns="45700" lIns="91425" spcFirstLastPara="1" rIns="91425" wrap="square" tIns="45700">
            <a:spAutoFit/>
          </a:bodyPr>
          <a:lstStyle/>
          <a:p>
            <a:pPr indent="0" lvl="0" marL="0" marR="0" rtl="0" algn="ctr">
              <a:lnSpc>
                <a:spcPct val="96944"/>
              </a:lnSpc>
              <a:spcBef>
                <a:spcPts val="0"/>
              </a:spcBef>
              <a:spcAft>
                <a:spcPts val="0"/>
              </a:spcAft>
              <a:buNone/>
            </a:pPr>
            <a:r>
              <a:rPr b="1" i="0" lang="en-US" sz="7200" u="none" cap="none" strike="noStrike">
                <a:solidFill>
                  <a:schemeClr val="dk1"/>
                </a:solidFill>
                <a:latin typeface="Palatino"/>
                <a:ea typeface="Palatino"/>
                <a:cs typeface="Palatino"/>
                <a:sym typeface="Palatino"/>
              </a:rPr>
              <a:t>A</a:t>
            </a:r>
            <a:r>
              <a:rPr b="1" lang="en-US" sz="7200">
                <a:solidFill>
                  <a:schemeClr val="dk1"/>
                </a:solidFill>
                <a:latin typeface="Palatino"/>
                <a:ea typeface="Palatino"/>
                <a:cs typeface="Palatino"/>
                <a:sym typeface="Palatino"/>
              </a:rPr>
              <a:t>lex Wan, Brayan Marcial, Marian Zuniga, Patrick Park</a:t>
            </a:r>
            <a:endParaRPr b="0" i="0" sz="7200" u="none" cap="none" strike="noStrike">
              <a:solidFill>
                <a:srgbClr val="000000"/>
              </a:solidFill>
              <a:latin typeface="Palatino"/>
              <a:ea typeface="Palatino"/>
              <a:cs typeface="Palatino"/>
              <a:sym typeface="Palatino"/>
            </a:endParaRPr>
          </a:p>
          <a:p>
            <a:pPr indent="0" lvl="0" marL="0" marR="0" rtl="0" algn="ctr">
              <a:lnSpc>
                <a:spcPct val="129259"/>
              </a:lnSpc>
              <a:spcBef>
                <a:spcPts val="0"/>
              </a:spcBef>
              <a:spcAft>
                <a:spcPts val="0"/>
              </a:spcAft>
              <a:buNone/>
            </a:pPr>
            <a:r>
              <a:rPr b="0" i="0" lang="en-US" sz="5400" u="none" cap="none" strike="noStrike">
                <a:solidFill>
                  <a:schemeClr val="dk1"/>
                </a:solidFill>
                <a:latin typeface="Palatino"/>
                <a:ea typeface="Palatino"/>
                <a:cs typeface="Palatino"/>
                <a:sym typeface="Palatino"/>
              </a:rPr>
              <a:t>University of California Merced</a:t>
            </a:r>
            <a:endParaRPr b="0" i="0" sz="5400" u="none" cap="none" strike="noStrike">
              <a:solidFill>
                <a:srgbClr val="000000"/>
              </a:solidFill>
              <a:latin typeface="Palatino"/>
              <a:ea typeface="Palatino"/>
              <a:cs typeface="Palatino"/>
              <a:sym typeface="Palatino"/>
            </a:endParaRPr>
          </a:p>
        </p:txBody>
      </p:sp>
      <p:pic>
        <p:nvPicPr>
          <p:cNvPr descr="Logo&#10;&#10;Description automatically generated" id="92" name="Google Shape;92;p15"/>
          <p:cNvPicPr preferRelativeResize="0"/>
          <p:nvPr/>
        </p:nvPicPr>
        <p:blipFill rotWithShape="1">
          <a:blip r:embed="rId3">
            <a:alphaModFix/>
          </a:blip>
          <a:srcRect b="0" l="0" r="0" t="0"/>
          <a:stretch/>
        </p:blipFill>
        <p:spPr>
          <a:xfrm>
            <a:off x="851494" y="1722819"/>
            <a:ext cx="3868808" cy="3868808"/>
          </a:xfrm>
          <a:prstGeom prst="rect">
            <a:avLst/>
          </a:prstGeom>
          <a:noFill/>
          <a:ln>
            <a:noFill/>
          </a:ln>
        </p:spPr>
      </p:pic>
      <p:sp>
        <p:nvSpPr>
          <p:cNvPr id="93" name="Google Shape;93;p15"/>
          <p:cNvSpPr txBox="1"/>
          <p:nvPr/>
        </p:nvSpPr>
        <p:spPr>
          <a:xfrm>
            <a:off x="17041092" y="35827855"/>
            <a:ext cx="18473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4" name="Google Shape;94;p15"/>
          <p:cNvSpPr txBox="1"/>
          <p:nvPr/>
        </p:nvSpPr>
        <p:spPr>
          <a:xfrm>
            <a:off x="851496" y="5591627"/>
            <a:ext cx="13782900" cy="26593800"/>
          </a:xfrm>
          <a:prstGeom prst="rect">
            <a:avLst/>
          </a:prstGeom>
          <a:noFill/>
          <a:ln cap="flat" cmpd="sng" w="57150">
            <a:solidFill>
              <a:srgbClr val="00395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8000" u="none" cap="none" strike="noStrike">
              <a:solidFill>
                <a:schemeClr val="dk1"/>
              </a:solidFill>
              <a:latin typeface="Arial"/>
              <a:ea typeface="Arial"/>
              <a:cs typeface="Arial"/>
              <a:sym typeface="Arial"/>
            </a:endParaRPr>
          </a:p>
        </p:txBody>
      </p:sp>
      <p:sp>
        <p:nvSpPr>
          <p:cNvPr id="95" name="Google Shape;95;p15"/>
          <p:cNvSpPr txBox="1"/>
          <p:nvPr/>
        </p:nvSpPr>
        <p:spPr>
          <a:xfrm>
            <a:off x="851493" y="5591626"/>
            <a:ext cx="13782901" cy="1760149"/>
          </a:xfrm>
          <a:prstGeom prst="rect">
            <a:avLst/>
          </a:prstGeom>
          <a:solidFill>
            <a:srgbClr val="00395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7200" u="none" cap="none" strike="noStrike">
                <a:solidFill>
                  <a:schemeClr val="lt1"/>
                </a:solidFill>
                <a:latin typeface="Palatino"/>
                <a:ea typeface="Palatino"/>
                <a:cs typeface="Palatino"/>
                <a:sym typeface="Palatino"/>
              </a:rPr>
              <a:t>Problem</a:t>
            </a:r>
            <a:endParaRPr b="0" i="0" sz="7200" u="none" cap="none" strike="noStrike">
              <a:solidFill>
                <a:srgbClr val="000000"/>
              </a:solidFill>
              <a:latin typeface="Palatino"/>
              <a:ea typeface="Palatino"/>
              <a:cs typeface="Palatino"/>
              <a:sym typeface="Palatino"/>
            </a:endParaRPr>
          </a:p>
        </p:txBody>
      </p:sp>
      <p:pic>
        <p:nvPicPr>
          <p:cNvPr descr="A picture containing text, tableware, plate, dishware&#10;&#10;Description automatically generated" id="96" name="Google Shape;96;p15"/>
          <p:cNvPicPr preferRelativeResize="0"/>
          <p:nvPr/>
        </p:nvPicPr>
        <p:blipFill rotWithShape="1">
          <a:blip r:embed="rId4">
            <a:alphaModFix/>
          </a:blip>
          <a:srcRect b="0" l="0" r="0" t="0"/>
          <a:stretch/>
        </p:blipFill>
        <p:spPr>
          <a:xfrm>
            <a:off x="37130505" y="2329401"/>
            <a:ext cx="5668494" cy="2873611"/>
          </a:xfrm>
          <a:prstGeom prst="rect">
            <a:avLst/>
          </a:prstGeom>
          <a:noFill/>
          <a:ln>
            <a:noFill/>
          </a:ln>
        </p:spPr>
      </p:pic>
      <p:sp>
        <p:nvSpPr>
          <p:cNvPr id="97" name="Google Shape;97;p15"/>
          <p:cNvSpPr txBox="1"/>
          <p:nvPr/>
        </p:nvSpPr>
        <p:spPr>
          <a:xfrm>
            <a:off x="29256804" y="27326773"/>
            <a:ext cx="13782901" cy="1760149"/>
          </a:xfrm>
          <a:prstGeom prst="rect">
            <a:avLst/>
          </a:prstGeom>
          <a:solidFill>
            <a:srgbClr val="00395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7200" u="none" cap="none" strike="noStrike">
                <a:solidFill>
                  <a:schemeClr val="lt1"/>
                </a:solidFill>
                <a:latin typeface="Palatino"/>
                <a:ea typeface="Palatino"/>
                <a:cs typeface="Palatino"/>
                <a:sym typeface="Palatino"/>
              </a:rPr>
              <a:t>References</a:t>
            </a:r>
            <a:endParaRPr b="0" i="0" sz="7200" u="none" cap="none" strike="noStrike">
              <a:solidFill>
                <a:srgbClr val="000000"/>
              </a:solidFill>
              <a:latin typeface="Palatino"/>
              <a:ea typeface="Palatino"/>
              <a:cs typeface="Palatino"/>
              <a:sym typeface="Palatino"/>
            </a:endParaRPr>
          </a:p>
        </p:txBody>
      </p:sp>
      <p:sp>
        <p:nvSpPr>
          <p:cNvPr id="98" name="Google Shape;98;p15"/>
          <p:cNvSpPr txBox="1"/>
          <p:nvPr/>
        </p:nvSpPr>
        <p:spPr>
          <a:xfrm>
            <a:off x="851493" y="24827554"/>
            <a:ext cx="13782900" cy="1760100"/>
          </a:xfrm>
          <a:prstGeom prst="rect">
            <a:avLst/>
          </a:prstGeom>
          <a:solidFill>
            <a:srgbClr val="00395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7200" u="none" cap="none" strike="noStrike">
                <a:solidFill>
                  <a:schemeClr val="lt1"/>
                </a:solidFill>
                <a:latin typeface="Palatino"/>
                <a:ea typeface="Palatino"/>
                <a:cs typeface="Palatino"/>
                <a:sym typeface="Palatino"/>
              </a:rPr>
              <a:t>Big picture/Tools</a:t>
            </a:r>
            <a:endParaRPr/>
          </a:p>
        </p:txBody>
      </p:sp>
      <p:sp>
        <p:nvSpPr>
          <p:cNvPr id="99" name="Google Shape;99;p15"/>
          <p:cNvSpPr txBox="1"/>
          <p:nvPr/>
        </p:nvSpPr>
        <p:spPr>
          <a:xfrm>
            <a:off x="15054147" y="5583216"/>
            <a:ext cx="13782901" cy="1760149"/>
          </a:xfrm>
          <a:prstGeom prst="rect">
            <a:avLst/>
          </a:prstGeom>
          <a:solidFill>
            <a:srgbClr val="00395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7200" u="none" cap="none" strike="noStrike">
                <a:solidFill>
                  <a:schemeClr val="lt1"/>
                </a:solidFill>
                <a:latin typeface="Palatino"/>
                <a:ea typeface="Palatino"/>
                <a:cs typeface="Palatino"/>
                <a:sym typeface="Palatino"/>
              </a:rPr>
              <a:t>Method/Algorithm</a:t>
            </a:r>
            <a:endParaRPr/>
          </a:p>
        </p:txBody>
      </p:sp>
      <p:sp>
        <p:nvSpPr>
          <p:cNvPr id="100" name="Google Shape;100;p15"/>
          <p:cNvSpPr txBox="1"/>
          <p:nvPr/>
        </p:nvSpPr>
        <p:spPr>
          <a:xfrm>
            <a:off x="29256798" y="5591625"/>
            <a:ext cx="13782901" cy="1760149"/>
          </a:xfrm>
          <a:prstGeom prst="rect">
            <a:avLst/>
          </a:prstGeom>
          <a:solidFill>
            <a:srgbClr val="00395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7200" u="none" cap="none" strike="noStrike">
                <a:solidFill>
                  <a:schemeClr val="lt1"/>
                </a:solidFill>
                <a:latin typeface="Palatino"/>
                <a:ea typeface="Palatino"/>
                <a:cs typeface="Palatino"/>
                <a:sym typeface="Palatino"/>
              </a:rPr>
              <a:t>What we learned</a:t>
            </a:r>
            <a:endParaRPr/>
          </a:p>
        </p:txBody>
      </p:sp>
      <p:sp>
        <p:nvSpPr>
          <p:cNvPr id="101" name="Google Shape;101;p15"/>
          <p:cNvSpPr txBox="1"/>
          <p:nvPr/>
        </p:nvSpPr>
        <p:spPr>
          <a:xfrm>
            <a:off x="29256798" y="22795860"/>
            <a:ext cx="13782901" cy="1760149"/>
          </a:xfrm>
          <a:prstGeom prst="rect">
            <a:avLst/>
          </a:prstGeom>
          <a:solidFill>
            <a:srgbClr val="00395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7200" u="none" cap="none" strike="noStrike">
                <a:solidFill>
                  <a:schemeClr val="lt1"/>
                </a:solidFill>
                <a:latin typeface="Palatino"/>
                <a:ea typeface="Palatino"/>
                <a:cs typeface="Palatino"/>
                <a:sym typeface="Palatino"/>
              </a:rPr>
              <a:t>Acknowledgement</a:t>
            </a:r>
            <a:endParaRPr/>
          </a:p>
        </p:txBody>
      </p:sp>
      <p:sp>
        <p:nvSpPr>
          <p:cNvPr id="102" name="Google Shape;102;p15"/>
          <p:cNvSpPr txBox="1"/>
          <p:nvPr/>
        </p:nvSpPr>
        <p:spPr>
          <a:xfrm>
            <a:off x="15054146" y="18884322"/>
            <a:ext cx="13782901" cy="1760149"/>
          </a:xfrm>
          <a:prstGeom prst="rect">
            <a:avLst/>
          </a:prstGeom>
          <a:solidFill>
            <a:srgbClr val="00395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7200" u="none" cap="none" strike="noStrike">
                <a:solidFill>
                  <a:schemeClr val="lt1"/>
                </a:solidFill>
                <a:latin typeface="Palatino"/>
                <a:ea typeface="Palatino"/>
                <a:cs typeface="Palatino"/>
                <a:sym typeface="Palatino"/>
              </a:rPr>
              <a:t>Solution</a:t>
            </a:r>
            <a:endParaRPr/>
          </a:p>
        </p:txBody>
      </p:sp>
      <p:sp>
        <p:nvSpPr>
          <p:cNvPr id="103" name="Google Shape;103;p15"/>
          <p:cNvSpPr txBox="1"/>
          <p:nvPr/>
        </p:nvSpPr>
        <p:spPr>
          <a:xfrm>
            <a:off x="1121175" y="7652725"/>
            <a:ext cx="13232700" cy="58800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lang="en-US" sz="3700"/>
              <a:t>The objective of this challenge is to help Pooh Bear and his friends find the legendary secret picnic spot in the magical Weenie Forest Park. Our group has a mystery map with symbols representing trees, passageways, magical portals, the entrance, and the secret picnic spot. The goal is to determine the path to the picnic spot using the given passageways, shown by the periods, and optional magical portals, shown by each pair of two different letters.</a:t>
            </a:r>
            <a:endParaRPr sz="3700"/>
          </a:p>
          <a:p>
            <a:pPr indent="0" lvl="0" marL="0" rtl="0" algn="l">
              <a:spcBef>
                <a:spcPts val="0"/>
              </a:spcBef>
              <a:spcAft>
                <a:spcPts val="0"/>
              </a:spcAft>
              <a:buNone/>
            </a:pPr>
            <a:r>
              <a:t/>
            </a:r>
            <a:endParaRPr sz="3700"/>
          </a:p>
          <a:p>
            <a:pPr indent="0" lvl="0" marL="0" rtl="0" algn="l">
              <a:spcBef>
                <a:spcPts val="0"/>
              </a:spcBef>
              <a:spcAft>
                <a:spcPts val="0"/>
              </a:spcAft>
              <a:buNone/>
            </a:pPr>
            <a:r>
              <a:t/>
            </a:r>
            <a:endParaRPr sz="3700"/>
          </a:p>
        </p:txBody>
      </p:sp>
      <p:sp>
        <p:nvSpPr>
          <p:cNvPr id="104" name="Google Shape;104;p15"/>
          <p:cNvSpPr txBox="1"/>
          <p:nvPr/>
        </p:nvSpPr>
        <p:spPr>
          <a:xfrm>
            <a:off x="15377250" y="7677650"/>
            <a:ext cx="13136700" cy="108978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lang="en-US" sz="2900">
                <a:solidFill>
                  <a:schemeClr val="dk1"/>
                </a:solidFill>
              </a:rPr>
              <a:t>Our group has chosen to use the Breadth-First Search (BFS) method to solve the challenge of finding the secret picnic spot for Pooh Bear and his friends. We have decided to use the BFS algorithm instead of the A* search algorithm for the following reasons:</a:t>
            </a:r>
            <a:endParaRPr sz="2900">
              <a:solidFill>
                <a:schemeClr val="dk1"/>
              </a:solidFill>
            </a:endParaRPr>
          </a:p>
          <a:p>
            <a:pPr indent="0" lvl="0" marL="0" rtl="0" algn="l">
              <a:spcBef>
                <a:spcPts val="0"/>
              </a:spcBef>
              <a:spcAft>
                <a:spcPts val="0"/>
              </a:spcAft>
              <a:buClr>
                <a:schemeClr val="dk1"/>
              </a:buClr>
              <a:buSzPts val="1100"/>
              <a:buFont typeface="Arial"/>
              <a:buNone/>
            </a:pPr>
            <a:r>
              <a:t/>
            </a:r>
            <a:endParaRPr sz="2900">
              <a:solidFill>
                <a:schemeClr val="dk1"/>
              </a:solidFill>
            </a:endParaRPr>
          </a:p>
          <a:p>
            <a:pPr indent="-412750" lvl="0" marL="457200" rtl="0" algn="l">
              <a:spcBef>
                <a:spcPts val="0"/>
              </a:spcBef>
              <a:spcAft>
                <a:spcPts val="0"/>
              </a:spcAft>
              <a:buClr>
                <a:schemeClr val="dk1"/>
              </a:buClr>
              <a:buSzPts val="2900"/>
              <a:buChar char="●"/>
            </a:pPr>
            <a:r>
              <a:rPr b="1" lang="en-US" sz="2900">
                <a:solidFill>
                  <a:schemeClr val="dk1"/>
                </a:solidFill>
              </a:rPr>
              <a:t>Simplicity</a:t>
            </a:r>
            <a:r>
              <a:rPr lang="en-US" sz="2900">
                <a:solidFill>
                  <a:schemeClr val="dk1"/>
                </a:solidFill>
              </a:rPr>
              <a:t>: BFS offers a more straightforward implementation, without the need for selecting and fine-tuning a heuristic function, making it easier to apply for this problem.</a:t>
            </a:r>
            <a:endParaRPr sz="2900">
              <a:solidFill>
                <a:schemeClr val="dk1"/>
              </a:solidFill>
            </a:endParaRPr>
          </a:p>
          <a:p>
            <a:pPr indent="-412750" lvl="0" marL="457200" rtl="0" algn="l">
              <a:spcBef>
                <a:spcPts val="0"/>
              </a:spcBef>
              <a:spcAft>
                <a:spcPts val="0"/>
              </a:spcAft>
              <a:buClr>
                <a:schemeClr val="dk1"/>
              </a:buClr>
              <a:buSzPts val="2900"/>
              <a:buChar char="●"/>
            </a:pPr>
            <a:r>
              <a:rPr b="1" lang="en-US" sz="2900">
                <a:solidFill>
                  <a:schemeClr val="dk1"/>
                </a:solidFill>
              </a:rPr>
              <a:t>Guaranteed Shortest Path:</a:t>
            </a:r>
            <a:r>
              <a:rPr lang="en-US" sz="2900">
                <a:solidFill>
                  <a:schemeClr val="dk1"/>
                </a:solidFill>
              </a:rPr>
              <a:t> BFS is guaranteed to find the shortest path in an unweighted graph, such as the mystery map, while the effectiveness of A* relies heavily on the choice and accuracy of the heuristic function.</a:t>
            </a:r>
            <a:endParaRPr sz="2900">
              <a:solidFill>
                <a:schemeClr val="dk1"/>
              </a:solidFill>
            </a:endParaRPr>
          </a:p>
          <a:p>
            <a:pPr indent="-412750" lvl="0" marL="457200" rtl="0" algn="l">
              <a:spcBef>
                <a:spcPts val="0"/>
              </a:spcBef>
              <a:spcAft>
                <a:spcPts val="0"/>
              </a:spcAft>
              <a:buClr>
                <a:schemeClr val="dk1"/>
              </a:buClr>
              <a:buSzPts val="2900"/>
              <a:buChar char="●"/>
            </a:pPr>
            <a:r>
              <a:rPr b="1" lang="en-US" sz="2900">
                <a:solidFill>
                  <a:schemeClr val="dk1"/>
                </a:solidFill>
              </a:rPr>
              <a:t>Natural Handling of Portals:</a:t>
            </a:r>
            <a:r>
              <a:rPr lang="en-US" sz="2900">
                <a:solidFill>
                  <a:schemeClr val="dk1"/>
                </a:solidFill>
              </a:rPr>
              <a:t> BFS can naturally explore all possible paths, including those that use portals, without needing any additional complexity or adjustments to the algorithm.</a:t>
            </a:r>
            <a:endParaRPr sz="2900">
              <a:solidFill>
                <a:schemeClr val="dk1"/>
              </a:solidFill>
            </a:endParaRPr>
          </a:p>
          <a:p>
            <a:pPr indent="-412750" lvl="0" marL="457200" rtl="0" algn="l">
              <a:spcBef>
                <a:spcPts val="0"/>
              </a:spcBef>
              <a:spcAft>
                <a:spcPts val="0"/>
              </a:spcAft>
              <a:buClr>
                <a:schemeClr val="dk1"/>
              </a:buClr>
              <a:buSzPts val="2900"/>
              <a:buChar char="●"/>
            </a:pPr>
            <a:r>
              <a:rPr b="1" lang="en-US" sz="2900">
                <a:solidFill>
                  <a:schemeClr val="dk1"/>
                </a:solidFill>
              </a:rPr>
              <a:t>Predictability and Stability: </a:t>
            </a:r>
            <a:r>
              <a:rPr lang="en-US" sz="2900">
                <a:solidFill>
                  <a:schemeClr val="dk1"/>
                </a:solidFill>
              </a:rPr>
              <a:t>The performance of BFS is more predictable and stable since it does not depend on the accuracy of a heuristic function, as opposed to A* which may perform poorly if the heuristic is not well-designed. The time complexity of this </a:t>
            </a:r>
            <a:r>
              <a:rPr lang="en-US" sz="2900">
                <a:solidFill>
                  <a:schemeClr val="dk1"/>
                </a:solidFill>
              </a:rPr>
              <a:t>algorithm</a:t>
            </a:r>
            <a:r>
              <a:rPr lang="en-US" sz="2900">
                <a:solidFill>
                  <a:schemeClr val="dk1"/>
                </a:solidFill>
              </a:rPr>
              <a:t> is O((width * </a:t>
            </a:r>
            <a:r>
              <a:rPr lang="en-US" sz="2900">
                <a:solidFill>
                  <a:schemeClr val="dk1"/>
                </a:solidFill>
              </a:rPr>
              <a:t>height</a:t>
            </a:r>
            <a:r>
              <a:rPr lang="en-US" sz="2900">
                <a:solidFill>
                  <a:schemeClr val="dk1"/>
                </a:solidFill>
              </a:rPr>
              <a:t>)) which means it runs at linear time.</a:t>
            </a:r>
            <a:endParaRPr sz="2900">
              <a:solidFill>
                <a:schemeClr val="dk1"/>
              </a:solidFill>
            </a:endParaRPr>
          </a:p>
          <a:p>
            <a:pPr indent="0" lvl="0" marL="0" rtl="0" algn="l">
              <a:spcBef>
                <a:spcPts val="0"/>
              </a:spcBef>
              <a:spcAft>
                <a:spcPts val="0"/>
              </a:spcAft>
              <a:buClr>
                <a:schemeClr val="dk1"/>
              </a:buClr>
              <a:buSzPts val="1100"/>
              <a:buFont typeface="Arial"/>
              <a:buNone/>
            </a:pPr>
            <a:r>
              <a:t/>
            </a:r>
            <a:endParaRPr sz="2900">
              <a:solidFill>
                <a:schemeClr val="dk1"/>
              </a:solidFill>
            </a:endParaRPr>
          </a:p>
          <a:p>
            <a:pPr indent="0" lvl="0" marL="0" rtl="0" algn="l">
              <a:spcBef>
                <a:spcPts val="0"/>
              </a:spcBef>
              <a:spcAft>
                <a:spcPts val="0"/>
              </a:spcAft>
              <a:buNone/>
            </a:pPr>
            <a:r>
              <a:rPr lang="en-US" sz="2900">
                <a:solidFill>
                  <a:schemeClr val="dk1"/>
                </a:solidFill>
              </a:rPr>
              <a:t>Based on these considerations, we believe that BFS is a more suitable choice for this problem, given its simplicity, guarantees, and ability to handle portals without additional complexity. (Depth First Search can be also used to solve the maze, but it does not guarantee that it will get the best path.)</a:t>
            </a:r>
            <a:endParaRPr sz="2900">
              <a:solidFill>
                <a:schemeClr val="dk1"/>
              </a:solidFill>
            </a:endParaRPr>
          </a:p>
        </p:txBody>
      </p:sp>
      <p:pic>
        <p:nvPicPr>
          <p:cNvPr id="105" name="Google Shape;105;p15"/>
          <p:cNvPicPr preferRelativeResize="0"/>
          <p:nvPr/>
        </p:nvPicPr>
        <p:blipFill>
          <a:blip r:embed="rId5">
            <a:alphaModFix/>
          </a:blip>
          <a:stretch>
            <a:fillRect/>
          </a:stretch>
        </p:blipFill>
        <p:spPr>
          <a:xfrm>
            <a:off x="25527149" y="28877174"/>
            <a:ext cx="3157250" cy="3157250"/>
          </a:xfrm>
          <a:prstGeom prst="rect">
            <a:avLst/>
          </a:prstGeom>
          <a:noFill/>
          <a:ln>
            <a:noFill/>
          </a:ln>
        </p:spPr>
      </p:pic>
      <p:sp>
        <p:nvSpPr>
          <p:cNvPr id="106" name="Google Shape;106;p15"/>
          <p:cNvSpPr txBox="1"/>
          <p:nvPr/>
        </p:nvSpPr>
        <p:spPr>
          <a:xfrm>
            <a:off x="15397650" y="21000975"/>
            <a:ext cx="13136700" cy="11020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2200"/>
              <a:t>Read Input File:</a:t>
            </a:r>
            <a:endParaRPr sz="2200"/>
          </a:p>
          <a:p>
            <a:pPr indent="-368300" lvl="0" marL="457200" rtl="0" algn="l">
              <a:spcBef>
                <a:spcPts val="0"/>
              </a:spcBef>
              <a:spcAft>
                <a:spcPts val="0"/>
              </a:spcAft>
              <a:buSzPts val="2200"/>
              <a:buAutoNum type="alphaLcPeriod"/>
            </a:pPr>
            <a:r>
              <a:rPr lang="en-US" sz="2200"/>
              <a:t>Read the mystery map from the input file and store it in a suitable data structure (e.g., 2D array).</a:t>
            </a:r>
            <a:endParaRPr sz="2200"/>
          </a:p>
          <a:p>
            <a:pPr indent="-368300" lvl="0" marL="457200" rtl="0" algn="l">
              <a:spcBef>
                <a:spcPts val="0"/>
              </a:spcBef>
              <a:spcAft>
                <a:spcPts val="0"/>
              </a:spcAft>
              <a:buSzPts val="2200"/>
              <a:buAutoNum type="alphaLcPeriod"/>
            </a:pPr>
            <a:r>
              <a:rPr lang="en-US" sz="2200"/>
              <a:t>Convert all portals into a dictionary(Key -&gt; Value) format, mapping each portal label to its corresponding locations in the map.</a:t>
            </a:r>
            <a:endParaRPr sz="2200"/>
          </a:p>
          <a:p>
            <a:pPr indent="-368300" lvl="0" marL="457200" rtl="0" algn="l">
              <a:spcBef>
                <a:spcPts val="0"/>
              </a:spcBef>
              <a:spcAft>
                <a:spcPts val="0"/>
              </a:spcAft>
              <a:buSzPts val="2200"/>
              <a:buAutoNum type="alphaLcPeriod"/>
            </a:pPr>
            <a:r>
              <a:rPr lang="en-US" sz="2200"/>
              <a:t>Identify the start (AA) and end (ZZ) positions within the map.</a:t>
            </a:r>
            <a:endParaRPr sz="2200"/>
          </a:p>
          <a:p>
            <a:pPr indent="-368300" lvl="0" marL="457200" rtl="0" algn="l">
              <a:spcBef>
                <a:spcPts val="0"/>
              </a:spcBef>
              <a:spcAft>
                <a:spcPts val="0"/>
              </a:spcAft>
              <a:buSzPts val="2200"/>
              <a:buAutoNum type="alphaLcPeriod"/>
            </a:pPr>
            <a:r>
              <a:rPr lang="en-US" sz="2200"/>
              <a:t>Make the maze rectangular to facilitate easier iteration through the map.</a:t>
            </a:r>
            <a:endParaRPr sz="2200"/>
          </a:p>
          <a:p>
            <a:pPr indent="0" lvl="0" marL="0" rtl="0" algn="l">
              <a:spcBef>
                <a:spcPts val="0"/>
              </a:spcBef>
              <a:spcAft>
                <a:spcPts val="0"/>
              </a:spcAft>
              <a:buClr>
                <a:schemeClr val="dk1"/>
              </a:buClr>
              <a:buSzPts val="1100"/>
              <a:buFont typeface="Arial"/>
              <a:buNone/>
            </a:pPr>
            <a:r>
              <a:t/>
            </a:r>
            <a:endParaRPr sz="2200"/>
          </a:p>
          <a:p>
            <a:pPr indent="0" lvl="0" marL="0" rtl="0" algn="l">
              <a:spcBef>
                <a:spcPts val="0"/>
              </a:spcBef>
              <a:spcAft>
                <a:spcPts val="0"/>
              </a:spcAft>
              <a:buClr>
                <a:schemeClr val="dk1"/>
              </a:buClr>
              <a:buSzPts val="1100"/>
              <a:buFont typeface="Arial"/>
              <a:buNone/>
            </a:pPr>
            <a:r>
              <a:rPr lang="en-US" sz="2200"/>
              <a:t>Initialize BFS:</a:t>
            </a:r>
            <a:endParaRPr sz="2200"/>
          </a:p>
          <a:p>
            <a:pPr indent="-368300" lvl="0" marL="457200" rtl="0" algn="l">
              <a:spcBef>
                <a:spcPts val="0"/>
              </a:spcBef>
              <a:spcAft>
                <a:spcPts val="0"/>
              </a:spcAft>
              <a:buSzPts val="2200"/>
              <a:buAutoNum type="alphaLcPeriod"/>
            </a:pPr>
            <a:r>
              <a:rPr lang="en-US" sz="2200"/>
              <a:t>Set up an empty queue and visited set.</a:t>
            </a:r>
            <a:endParaRPr sz="2200"/>
          </a:p>
          <a:p>
            <a:pPr indent="-368300" lvl="0" marL="457200" rtl="0" algn="l">
              <a:spcBef>
                <a:spcPts val="0"/>
              </a:spcBef>
              <a:spcAft>
                <a:spcPts val="0"/>
              </a:spcAft>
              <a:buSzPts val="2200"/>
              <a:buAutoNum type="alphaLcPeriod"/>
            </a:pPr>
            <a:r>
              <a:rPr lang="en-US" sz="2200"/>
              <a:t>Enqueue the starting position (AA) and mark it as visited.</a:t>
            </a:r>
            <a:endParaRPr sz="2200"/>
          </a:p>
          <a:p>
            <a:pPr indent="0" lvl="0" marL="0" rtl="0" algn="l">
              <a:spcBef>
                <a:spcPts val="0"/>
              </a:spcBef>
              <a:spcAft>
                <a:spcPts val="0"/>
              </a:spcAft>
              <a:buClr>
                <a:schemeClr val="dk1"/>
              </a:buClr>
              <a:buSzPts val="1100"/>
              <a:buFont typeface="Arial"/>
              <a:buNone/>
            </a:pPr>
            <a:r>
              <a:t/>
            </a:r>
            <a:endParaRPr sz="2200"/>
          </a:p>
          <a:p>
            <a:pPr indent="0" lvl="0" marL="0" rtl="0" algn="l">
              <a:spcBef>
                <a:spcPts val="0"/>
              </a:spcBef>
              <a:spcAft>
                <a:spcPts val="0"/>
              </a:spcAft>
              <a:buClr>
                <a:schemeClr val="dk1"/>
              </a:buClr>
              <a:buSzPts val="1100"/>
              <a:buFont typeface="Arial"/>
              <a:buNone/>
            </a:pPr>
            <a:r>
              <a:rPr lang="en-US" sz="2200"/>
              <a:t>Explore Paths:</a:t>
            </a:r>
            <a:endParaRPr sz="2200"/>
          </a:p>
          <a:p>
            <a:pPr indent="-368300" lvl="0" marL="457200" rtl="0" algn="l">
              <a:spcBef>
                <a:spcPts val="0"/>
              </a:spcBef>
              <a:spcAft>
                <a:spcPts val="0"/>
              </a:spcAft>
              <a:buSzPts val="2200"/>
              <a:buAutoNum type="alphaLcPeriod"/>
            </a:pPr>
            <a:r>
              <a:rPr lang="en-US" sz="2200"/>
              <a:t>While the queue is not empty, dequeue the first element (current position) from the queue.</a:t>
            </a:r>
            <a:endParaRPr sz="2200"/>
          </a:p>
          <a:p>
            <a:pPr indent="-368300" lvl="0" marL="457200" rtl="0" algn="l">
              <a:spcBef>
                <a:spcPts val="0"/>
              </a:spcBef>
              <a:spcAft>
                <a:spcPts val="0"/>
              </a:spcAft>
              <a:buSzPts val="2200"/>
              <a:buAutoNum type="alphaLcPeriod"/>
            </a:pPr>
            <a:r>
              <a:rPr lang="en-US" sz="2200"/>
              <a:t>Check neighboring positions (up, down, left, and right) for passageways, magical portals, or the secret picnic spot (ZZ).</a:t>
            </a:r>
            <a:endParaRPr sz="2200"/>
          </a:p>
          <a:p>
            <a:pPr indent="-368300" lvl="0" marL="457200" rtl="0" algn="l">
              <a:spcBef>
                <a:spcPts val="0"/>
              </a:spcBef>
              <a:spcAft>
                <a:spcPts val="0"/>
              </a:spcAft>
              <a:buSzPts val="2200"/>
              <a:buAutoNum type="alphaLcPeriod"/>
            </a:pPr>
            <a:r>
              <a:rPr lang="en-US" sz="2200"/>
              <a:t>If the current position is a portal, find its corresponding positions in the HashMap and treat them as neighbors.</a:t>
            </a:r>
            <a:endParaRPr sz="2200"/>
          </a:p>
          <a:p>
            <a:pPr indent="-368300" lvl="0" marL="457200" rtl="0" algn="l">
              <a:spcBef>
                <a:spcPts val="0"/>
              </a:spcBef>
              <a:spcAft>
                <a:spcPts val="0"/>
              </a:spcAft>
              <a:buSzPts val="2200"/>
              <a:buAutoNum type="alphaLcPeriod"/>
            </a:pPr>
            <a:r>
              <a:rPr lang="en-US" sz="2200"/>
              <a:t>For each valid, unvisited neighbor, enqueue it, mark it as visited, and store its parent position (the current position) in the visited set.</a:t>
            </a:r>
            <a:endParaRPr sz="2200"/>
          </a:p>
          <a:p>
            <a:pPr indent="0" lvl="0" marL="0" rtl="0" algn="l">
              <a:spcBef>
                <a:spcPts val="0"/>
              </a:spcBef>
              <a:spcAft>
                <a:spcPts val="0"/>
              </a:spcAft>
              <a:buClr>
                <a:schemeClr val="dk1"/>
              </a:buClr>
              <a:buSzPts val="1100"/>
              <a:buFont typeface="Arial"/>
              <a:buNone/>
            </a:pPr>
            <a:r>
              <a:t/>
            </a:r>
            <a:endParaRPr sz="2200"/>
          </a:p>
          <a:p>
            <a:pPr indent="0" lvl="0" marL="0" rtl="0" algn="l">
              <a:spcBef>
                <a:spcPts val="0"/>
              </a:spcBef>
              <a:spcAft>
                <a:spcPts val="0"/>
              </a:spcAft>
              <a:buClr>
                <a:schemeClr val="dk1"/>
              </a:buClr>
              <a:buSzPts val="1100"/>
              <a:buFont typeface="Arial"/>
              <a:buNone/>
            </a:pPr>
            <a:r>
              <a:rPr lang="en-US" sz="2200"/>
              <a:t>Solution Discovery:</a:t>
            </a:r>
            <a:endParaRPr sz="2200"/>
          </a:p>
          <a:p>
            <a:pPr indent="-368300" lvl="0" marL="457200" rtl="0" algn="l">
              <a:spcBef>
                <a:spcPts val="0"/>
              </a:spcBef>
              <a:spcAft>
                <a:spcPts val="0"/>
              </a:spcAft>
              <a:buSzPts val="2200"/>
              <a:buAutoNum type="alphaLcPeriod"/>
            </a:pPr>
            <a:r>
              <a:rPr lang="en-US" sz="2200"/>
              <a:t>When the secret picnic spot (ZZ) is dequeued from the queue, the path has been found.</a:t>
            </a:r>
            <a:endParaRPr sz="2200"/>
          </a:p>
          <a:p>
            <a:pPr indent="-368300" lvl="0" marL="457200" rtl="0" algn="l">
              <a:spcBef>
                <a:spcPts val="0"/>
              </a:spcBef>
              <a:spcAft>
                <a:spcPts val="0"/>
              </a:spcAft>
              <a:buSzPts val="2200"/>
              <a:buAutoNum type="alphaLcPeriod"/>
            </a:pPr>
            <a:r>
              <a:rPr lang="en-US" sz="2200"/>
              <a:t>Reconstruct the path from the starting position (AA) to the secret picnic spot (ZZ) using the parent positions stored in the visited set.</a:t>
            </a:r>
            <a:endParaRPr sz="2200"/>
          </a:p>
          <a:p>
            <a:pPr indent="0" lvl="0" marL="0" rtl="0" algn="l">
              <a:spcBef>
                <a:spcPts val="0"/>
              </a:spcBef>
              <a:spcAft>
                <a:spcPts val="0"/>
              </a:spcAft>
              <a:buClr>
                <a:schemeClr val="dk1"/>
              </a:buClr>
              <a:buSzPts val="1100"/>
              <a:buFont typeface="Arial"/>
              <a:buNone/>
            </a:pPr>
            <a:r>
              <a:t/>
            </a:r>
            <a:endParaRPr sz="2200"/>
          </a:p>
          <a:p>
            <a:pPr indent="0" lvl="0" marL="0" rtl="0" algn="l">
              <a:spcBef>
                <a:spcPts val="0"/>
              </a:spcBef>
              <a:spcAft>
                <a:spcPts val="0"/>
              </a:spcAft>
              <a:buClr>
                <a:schemeClr val="dk1"/>
              </a:buClr>
              <a:buSzPts val="1100"/>
              <a:buFont typeface="Arial"/>
              <a:buNone/>
            </a:pPr>
            <a:r>
              <a:rPr lang="en-US" sz="2200"/>
              <a:t>No Valid Path Scenario:</a:t>
            </a:r>
            <a:endParaRPr sz="2200"/>
          </a:p>
          <a:p>
            <a:pPr indent="-368300" lvl="0" marL="457200" rtl="0" algn="l">
              <a:spcBef>
                <a:spcPts val="0"/>
              </a:spcBef>
              <a:spcAft>
                <a:spcPts val="0"/>
              </a:spcAft>
              <a:buSzPts val="2200"/>
              <a:buAutoNum type="alphaLcPeriod"/>
            </a:pPr>
            <a:r>
              <a:rPr lang="en-US" sz="2200"/>
              <a:t>If the queue becomes empty without dequeuing the secret picnic spot (ZZ), </a:t>
            </a:r>
            <a:br>
              <a:rPr lang="en-US" sz="2200"/>
            </a:br>
            <a:r>
              <a:rPr lang="en-US" sz="2200"/>
              <a:t>there is no valid path to the destination.</a:t>
            </a:r>
            <a:endParaRPr sz="2200"/>
          </a:p>
          <a:p>
            <a:pPr indent="-368300" lvl="0" marL="457200" rtl="0" algn="l">
              <a:spcBef>
                <a:spcPts val="0"/>
              </a:spcBef>
              <a:spcAft>
                <a:spcPts val="0"/>
              </a:spcAft>
              <a:buSzPts val="2200"/>
              <a:buAutoNum type="alphaLcPeriod"/>
            </a:pPr>
            <a:r>
              <a:rPr lang="en-US" sz="2200"/>
              <a:t>In this case, the algorithm will output a message indicating that no valid path </a:t>
            </a:r>
            <a:br>
              <a:rPr lang="en-US" sz="2200"/>
            </a:br>
            <a:r>
              <a:rPr lang="en-US" sz="2200"/>
              <a:t>was found.</a:t>
            </a:r>
            <a:endParaRPr sz="2200"/>
          </a:p>
          <a:p>
            <a:pPr indent="0" lvl="0" marL="0" rtl="0" algn="l">
              <a:spcBef>
                <a:spcPts val="0"/>
              </a:spcBef>
              <a:spcAft>
                <a:spcPts val="0"/>
              </a:spcAft>
              <a:buClr>
                <a:schemeClr val="dk1"/>
              </a:buClr>
              <a:buSzPts val="1100"/>
              <a:buFont typeface="Arial"/>
              <a:buNone/>
            </a:pPr>
            <a:r>
              <a:t/>
            </a:r>
            <a:endParaRPr sz="2200"/>
          </a:p>
          <a:p>
            <a:pPr indent="0" lvl="0" marL="0" rtl="0" algn="l">
              <a:spcBef>
                <a:spcPts val="0"/>
              </a:spcBef>
              <a:spcAft>
                <a:spcPts val="0"/>
              </a:spcAft>
              <a:buNone/>
            </a:pPr>
            <a:r>
              <a:t/>
            </a:r>
            <a:endParaRPr sz="2200"/>
          </a:p>
        </p:txBody>
      </p:sp>
      <p:sp>
        <p:nvSpPr>
          <p:cNvPr id="107" name="Google Shape;107;p15"/>
          <p:cNvSpPr txBox="1"/>
          <p:nvPr/>
        </p:nvSpPr>
        <p:spPr>
          <a:xfrm>
            <a:off x="29586625" y="7731675"/>
            <a:ext cx="13136700" cy="133914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2600"/>
              <a:t>Throughout this project, our team gained valuable insights into the world of pathfinding algorithms and their applications. Here are some key takeaways from our experience:</a:t>
            </a:r>
            <a:endParaRPr sz="2600"/>
          </a:p>
          <a:p>
            <a:pPr indent="0" lvl="0" marL="0" rtl="0" algn="l">
              <a:spcBef>
                <a:spcPts val="0"/>
              </a:spcBef>
              <a:spcAft>
                <a:spcPts val="0"/>
              </a:spcAft>
              <a:buClr>
                <a:schemeClr val="dk1"/>
              </a:buClr>
              <a:buSzPts val="1100"/>
              <a:buFont typeface="Arial"/>
              <a:buNone/>
            </a:pPr>
            <a:r>
              <a:t/>
            </a:r>
            <a:endParaRPr sz="2600"/>
          </a:p>
          <a:p>
            <a:pPr indent="0" lvl="0" marL="0" rtl="0" algn="l">
              <a:spcBef>
                <a:spcPts val="0"/>
              </a:spcBef>
              <a:spcAft>
                <a:spcPts val="0"/>
              </a:spcAft>
              <a:buClr>
                <a:schemeClr val="dk1"/>
              </a:buClr>
              <a:buSzPts val="1100"/>
              <a:buFont typeface="Arial"/>
              <a:buNone/>
            </a:pPr>
            <a:r>
              <a:rPr b="1" lang="en-US" sz="2600"/>
              <a:t>Multiple Algorithms</a:t>
            </a:r>
            <a:r>
              <a:rPr lang="en-US" sz="2600"/>
              <a:t>: We discovered that there are multiple algorithms, such as Breadth-First Search (BFS) and A* Search, which can be used to solve pathfinding problems. Each algorithm has its unique approach, advantages, and disadvantages.</a:t>
            </a:r>
            <a:endParaRPr sz="2600"/>
          </a:p>
          <a:p>
            <a:pPr indent="0" lvl="0" marL="0" rtl="0" algn="l">
              <a:spcBef>
                <a:spcPts val="0"/>
              </a:spcBef>
              <a:spcAft>
                <a:spcPts val="0"/>
              </a:spcAft>
              <a:buClr>
                <a:schemeClr val="dk1"/>
              </a:buClr>
              <a:buSzPts val="1100"/>
              <a:buFont typeface="Arial"/>
              <a:buNone/>
            </a:pPr>
            <a:r>
              <a:t/>
            </a:r>
            <a:endParaRPr sz="2600"/>
          </a:p>
          <a:p>
            <a:pPr indent="0" lvl="0" marL="0" rtl="0" algn="l">
              <a:spcBef>
                <a:spcPts val="0"/>
              </a:spcBef>
              <a:spcAft>
                <a:spcPts val="0"/>
              </a:spcAft>
              <a:buClr>
                <a:schemeClr val="dk1"/>
              </a:buClr>
              <a:buSzPts val="1100"/>
              <a:buFont typeface="Arial"/>
              <a:buNone/>
            </a:pPr>
            <a:r>
              <a:rPr b="1" lang="en-US" sz="2600"/>
              <a:t>Trade-offs</a:t>
            </a:r>
            <a:r>
              <a:rPr lang="en-US" sz="2600"/>
              <a:t>: We learned that choosing the most suitable algorithm for a particular problem requires careful consideration of various factors, such as the problem's characteristics, the algorithm's complexity, and the desired outcome. In our case, we chose BFS for its simplicity, guaranteed shortest path finding, and natural handling of portals.</a:t>
            </a:r>
            <a:endParaRPr sz="2600"/>
          </a:p>
          <a:p>
            <a:pPr indent="0" lvl="0" marL="0" rtl="0" algn="l">
              <a:spcBef>
                <a:spcPts val="0"/>
              </a:spcBef>
              <a:spcAft>
                <a:spcPts val="0"/>
              </a:spcAft>
              <a:buClr>
                <a:schemeClr val="dk1"/>
              </a:buClr>
              <a:buSzPts val="1100"/>
              <a:buFont typeface="Arial"/>
              <a:buNone/>
            </a:pPr>
            <a:r>
              <a:t/>
            </a:r>
            <a:endParaRPr sz="2600"/>
          </a:p>
          <a:p>
            <a:pPr indent="0" lvl="0" marL="0" rtl="0" algn="l">
              <a:spcBef>
                <a:spcPts val="0"/>
              </a:spcBef>
              <a:spcAft>
                <a:spcPts val="0"/>
              </a:spcAft>
              <a:buClr>
                <a:schemeClr val="dk1"/>
              </a:buClr>
              <a:buSzPts val="1100"/>
              <a:buFont typeface="Arial"/>
              <a:buNone/>
            </a:pPr>
            <a:r>
              <a:rPr b="1" lang="en-US" sz="2600"/>
              <a:t>Problem Representation</a:t>
            </a:r>
            <a:r>
              <a:rPr lang="en-US" sz="2600"/>
              <a:t>: We realized the importance of efficiently representing a problem in code, such as using data structures like 2D arrays or HashMaps to store the mystery map and portals. A well-designed representation can significantly impact the ease of implementation and the algorithm's performance.</a:t>
            </a:r>
            <a:endParaRPr sz="2600"/>
          </a:p>
          <a:p>
            <a:pPr indent="0" lvl="0" marL="0" rtl="0" algn="l">
              <a:spcBef>
                <a:spcPts val="0"/>
              </a:spcBef>
              <a:spcAft>
                <a:spcPts val="0"/>
              </a:spcAft>
              <a:buClr>
                <a:schemeClr val="dk1"/>
              </a:buClr>
              <a:buSzPts val="1100"/>
              <a:buFont typeface="Arial"/>
              <a:buNone/>
            </a:pPr>
            <a:r>
              <a:t/>
            </a:r>
            <a:endParaRPr sz="2600"/>
          </a:p>
          <a:p>
            <a:pPr indent="0" lvl="0" marL="0" rtl="0" algn="l">
              <a:spcBef>
                <a:spcPts val="0"/>
              </a:spcBef>
              <a:spcAft>
                <a:spcPts val="0"/>
              </a:spcAft>
              <a:buClr>
                <a:schemeClr val="dk1"/>
              </a:buClr>
              <a:buSzPts val="1100"/>
              <a:buFont typeface="Arial"/>
              <a:buNone/>
            </a:pPr>
            <a:r>
              <a:rPr b="1" lang="en-US" sz="2600"/>
              <a:t>Algorithm Adaptation</a:t>
            </a:r>
            <a:r>
              <a:rPr lang="en-US" sz="2600"/>
              <a:t>: We learned how to adapt and apply a general algorithm like BFS to a specific problem; this mystery map with magical portals required new ideas further than BFS. This process involved understanding the algorithm's fundamentals and adjusting it to accommodate the unique features of our problem.</a:t>
            </a:r>
            <a:endParaRPr sz="2600"/>
          </a:p>
          <a:p>
            <a:pPr indent="0" lvl="0" marL="0" rtl="0" algn="l">
              <a:spcBef>
                <a:spcPts val="0"/>
              </a:spcBef>
              <a:spcAft>
                <a:spcPts val="0"/>
              </a:spcAft>
              <a:buClr>
                <a:schemeClr val="dk1"/>
              </a:buClr>
              <a:buSzPts val="1100"/>
              <a:buFont typeface="Arial"/>
              <a:buNone/>
            </a:pPr>
            <a:r>
              <a:t/>
            </a:r>
            <a:endParaRPr sz="2600"/>
          </a:p>
          <a:p>
            <a:pPr indent="0" lvl="0" marL="0" rtl="0" algn="l">
              <a:spcBef>
                <a:spcPts val="0"/>
              </a:spcBef>
              <a:spcAft>
                <a:spcPts val="0"/>
              </a:spcAft>
              <a:buClr>
                <a:schemeClr val="dk1"/>
              </a:buClr>
              <a:buSzPts val="1100"/>
              <a:buFont typeface="Arial"/>
              <a:buNone/>
            </a:pPr>
            <a:r>
              <a:rPr b="1" lang="en-US" sz="2600"/>
              <a:t>Teamwork and Collaboration</a:t>
            </a:r>
            <a:r>
              <a:rPr lang="en-US" sz="2600"/>
              <a:t>: This project reinforced the value of effective communication and collaboration within a team. By sharing ideas, discussing strategies, and learning from each other, we were able to develop a better understanding of the problem and devise a more efficient solution.</a:t>
            </a:r>
            <a:endParaRPr sz="2600"/>
          </a:p>
          <a:p>
            <a:pPr indent="0" lvl="0" marL="0" rtl="0" algn="l">
              <a:spcBef>
                <a:spcPts val="0"/>
              </a:spcBef>
              <a:spcAft>
                <a:spcPts val="0"/>
              </a:spcAft>
              <a:buClr>
                <a:schemeClr val="dk1"/>
              </a:buClr>
              <a:buSzPts val="1100"/>
              <a:buFont typeface="Arial"/>
              <a:buNone/>
            </a:pPr>
            <a:r>
              <a:t/>
            </a:r>
            <a:endParaRPr sz="2600"/>
          </a:p>
          <a:p>
            <a:pPr indent="0" lvl="0" marL="0" rtl="0" algn="l">
              <a:spcBef>
                <a:spcPts val="0"/>
              </a:spcBef>
              <a:spcAft>
                <a:spcPts val="0"/>
              </a:spcAft>
              <a:buClr>
                <a:schemeClr val="dk1"/>
              </a:buClr>
              <a:buSzPts val="1100"/>
              <a:buFont typeface="Arial"/>
              <a:buNone/>
            </a:pPr>
            <a:r>
              <a:rPr lang="en-US" sz="2600"/>
              <a:t>In conclusion, this project provided us with the opportunity to explore various pathfinding algorithms, understand their pros and cons, and apply them to a unique problem. We gained valuable knowledge and skills in algorithm selection, problem representation, and teamwork, which will be beneficial for our future projects and academic pursuits.</a:t>
            </a:r>
            <a:endParaRPr sz="2600"/>
          </a:p>
          <a:p>
            <a:pPr indent="0" lvl="0" marL="0" rtl="0" algn="l">
              <a:spcBef>
                <a:spcPts val="0"/>
              </a:spcBef>
              <a:spcAft>
                <a:spcPts val="0"/>
              </a:spcAft>
              <a:buNone/>
            </a:pPr>
            <a:r>
              <a:t/>
            </a:r>
            <a:endParaRPr sz="2600"/>
          </a:p>
        </p:txBody>
      </p:sp>
      <p:sp>
        <p:nvSpPr>
          <p:cNvPr id="108" name="Google Shape;108;p15"/>
          <p:cNvSpPr txBox="1"/>
          <p:nvPr/>
        </p:nvSpPr>
        <p:spPr>
          <a:xfrm>
            <a:off x="1090463" y="26957725"/>
            <a:ext cx="13232700" cy="57876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lang="en-US" sz="2800"/>
              <a:t>The problem is designed to allow a group of students with varying degrees of expertise in coding languages to work together and complete the maze. There are varying solutions to the problem with each coding </a:t>
            </a:r>
            <a:r>
              <a:rPr lang="en-US" sz="2800"/>
              <a:t>language</a:t>
            </a:r>
            <a:r>
              <a:rPr lang="en-US" sz="2800"/>
              <a:t> presenting a new solution and approach. Even more so every code writer will have their unique perspective on the problem. The main objective of this challenge is to understand new perspectives and apply to solve a single problem. </a:t>
            </a:r>
            <a:endParaRPr sz="2800"/>
          </a:p>
          <a:p>
            <a:pPr indent="0" lvl="0" marL="0" rtl="0" algn="l">
              <a:spcBef>
                <a:spcPts val="0"/>
              </a:spcBef>
              <a:spcAft>
                <a:spcPts val="0"/>
              </a:spcAft>
              <a:buNone/>
            </a:pPr>
            <a:r>
              <a:t/>
            </a:r>
            <a:endParaRPr sz="2800"/>
          </a:p>
          <a:p>
            <a:pPr indent="0" lvl="0" marL="0" rtl="0" algn="l">
              <a:spcBef>
                <a:spcPts val="0"/>
              </a:spcBef>
              <a:spcAft>
                <a:spcPts val="0"/>
              </a:spcAft>
              <a:buNone/>
            </a:pPr>
            <a:r>
              <a:rPr lang="en-US" sz="2800"/>
              <a:t>We chose Python as our programming language for this project due to its extensive collection of libraries, including the Python Imaging Library (PIL), which enabled us to efficiently implement our pathfinding solution and visualize the results.</a:t>
            </a:r>
            <a:endParaRPr sz="2800"/>
          </a:p>
          <a:p>
            <a:pPr indent="0" lvl="0" marL="0" rtl="0" algn="l">
              <a:spcBef>
                <a:spcPts val="0"/>
              </a:spcBef>
              <a:spcAft>
                <a:spcPts val="0"/>
              </a:spcAft>
              <a:buNone/>
            </a:pPr>
            <a:r>
              <a:t/>
            </a:r>
            <a:endParaRPr sz="2800"/>
          </a:p>
          <a:p>
            <a:pPr indent="0" lvl="0" marL="0" rtl="0" algn="l">
              <a:spcBef>
                <a:spcPts val="0"/>
              </a:spcBef>
              <a:spcAft>
                <a:spcPts val="0"/>
              </a:spcAft>
              <a:buNone/>
            </a:pPr>
            <a:r>
              <a:t/>
            </a:r>
            <a:endParaRPr sz="2800"/>
          </a:p>
        </p:txBody>
      </p:sp>
      <p:sp>
        <p:nvSpPr>
          <p:cNvPr id="109" name="Google Shape;109;p15"/>
          <p:cNvSpPr txBox="1"/>
          <p:nvPr/>
        </p:nvSpPr>
        <p:spPr>
          <a:xfrm>
            <a:off x="29580050" y="24889800"/>
            <a:ext cx="13232700" cy="26781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lang="en-US" sz="2700"/>
              <a:t>Python Imaging Library - </a:t>
            </a:r>
            <a:r>
              <a:rPr lang="en-US" sz="2700" u="sng">
                <a:solidFill>
                  <a:schemeClr val="hlink"/>
                </a:solidFill>
                <a:hlinkClick r:id="rId6"/>
              </a:rPr>
              <a:t>https://pillow.readthedocs.io/en/stable/</a:t>
            </a:r>
            <a:endParaRPr sz="2700"/>
          </a:p>
          <a:p>
            <a:pPr indent="0" lvl="0" marL="0" rtl="0" algn="l">
              <a:spcBef>
                <a:spcPts val="0"/>
              </a:spcBef>
              <a:spcAft>
                <a:spcPts val="0"/>
              </a:spcAft>
              <a:buNone/>
            </a:pPr>
            <a:r>
              <a:t/>
            </a:r>
            <a:endParaRPr sz="2700"/>
          </a:p>
          <a:p>
            <a:pPr indent="0" lvl="0" marL="0" rtl="0" algn="l">
              <a:spcBef>
                <a:spcPts val="0"/>
              </a:spcBef>
              <a:spcAft>
                <a:spcPts val="0"/>
              </a:spcAft>
              <a:buNone/>
            </a:pPr>
            <a:r>
              <a:rPr lang="en-US" sz="2700"/>
              <a:t>Website of Python pathfind visualization example - </a:t>
            </a:r>
            <a:r>
              <a:rPr lang="en-US" sz="2700" u="sng">
                <a:solidFill>
                  <a:schemeClr val="hlink"/>
                </a:solidFill>
                <a:hlinkClick r:id="rId7"/>
              </a:rPr>
              <a:t>https://levelup.gitconnected.com/solve-a-maze-with-python-e9f0580979a1</a:t>
            </a:r>
            <a:endParaRPr sz="2700"/>
          </a:p>
          <a:p>
            <a:pPr indent="0" lvl="0" marL="0" rtl="0" algn="l">
              <a:spcBef>
                <a:spcPts val="0"/>
              </a:spcBef>
              <a:spcAft>
                <a:spcPts val="0"/>
              </a:spcAft>
              <a:buNone/>
            </a:pPr>
            <a:r>
              <a:t/>
            </a:r>
            <a:endParaRPr sz="2700"/>
          </a:p>
          <a:p>
            <a:pPr indent="0" lvl="0" marL="0" rtl="0" algn="l">
              <a:spcBef>
                <a:spcPts val="0"/>
              </a:spcBef>
              <a:spcAft>
                <a:spcPts val="0"/>
              </a:spcAft>
              <a:buNone/>
            </a:pPr>
            <a:r>
              <a:t/>
            </a:r>
            <a:endParaRPr sz="2700"/>
          </a:p>
        </p:txBody>
      </p:sp>
      <p:pic>
        <p:nvPicPr>
          <p:cNvPr id="110" name="Google Shape;110;p15"/>
          <p:cNvPicPr preferRelativeResize="0"/>
          <p:nvPr/>
        </p:nvPicPr>
        <p:blipFill>
          <a:blip r:embed="rId8">
            <a:alphaModFix/>
          </a:blip>
          <a:stretch>
            <a:fillRect/>
          </a:stretch>
        </p:blipFill>
        <p:spPr>
          <a:xfrm>
            <a:off x="3159650" y="12461325"/>
            <a:ext cx="9094375" cy="12152225"/>
          </a:xfrm>
          <a:prstGeom prst="rect">
            <a:avLst/>
          </a:prstGeom>
          <a:noFill/>
          <a:ln>
            <a:noFill/>
          </a:ln>
        </p:spPr>
      </p:pic>
      <p:sp>
        <p:nvSpPr>
          <p:cNvPr id="111" name="Google Shape;111;p15"/>
          <p:cNvSpPr txBox="1"/>
          <p:nvPr/>
        </p:nvSpPr>
        <p:spPr>
          <a:xfrm>
            <a:off x="29547200" y="29409250"/>
            <a:ext cx="13232700" cy="14775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t/>
            </a:r>
            <a:endParaRPr sz="2100"/>
          </a:p>
          <a:p>
            <a:pPr indent="0" lvl="0" marL="0" rtl="0" algn="l">
              <a:spcBef>
                <a:spcPts val="0"/>
              </a:spcBef>
              <a:spcAft>
                <a:spcPts val="0"/>
              </a:spcAft>
              <a:buNone/>
            </a:pPr>
            <a:r>
              <a:rPr lang="en-US" sz="2100" u="sng">
                <a:solidFill>
                  <a:schemeClr val="hlink"/>
                </a:solidFill>
                <a:hlinkClick r:id="rId9"/>
              </a:rPr>
              <a:t>https://en.wikipedia.org/wiki/Breadth-first_search</a:t>
            </a:r>
            <a:endParaRPr sz="2100"/>
          </a:p>
          <a:p>
            <a:pPr indent="0" lvl="0" marL="0" rtl="0" algn="l">
              <a:spcBef>
                <a:spcPts val="0"/>
              </a:spcBef>
              <a:spcAft>
                <a:spcPts val="0"/>
              </a:spcAft>
              <a:buNone/>
            </a:pPr>
            <a:r>
              <a:t/>
            </a:r>
            <a:endParaRPr sz="2100"/>
          </a:p>
          <a:p>
            <a:pPr indent="0" lvl="0" marL="0" rtl="0" algn="l">
              <a:spcBef>
                <a:spcPts val="0"/>
              </a:spcBef>
              <a:spcAft>
                <a:spcPts val="0"/>
              </a:spcAft>
              <a:buNone/>
            </a:pPr>
            <a:r>
              <a:rPr lang="en-US" sz="2100"/>
              <a:t>Code: https://github.com/AlexWanSchool/SiamChallenge23-Team-2</a:t>
            </a:r>
            <a:endParaRPr sz="2100"/>
          </a:p>
        </p:txBody>
      </p:sp>
      <p:sp>
        <p:nvSpPr>
          <p:cNvPr id="112" name="Google Shape;112;p15"/>
          <p:cNvSpPr txBox="1"/>
          <p:nvPr/>
        </p:nvSpPr>
        <p:spPr>
          <a:xfrm>
            <a:off x="23025100" y="31372175"/>
            <a:ext cx="26004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2100"/>
              <a:t>tinyurl.com/t2amp23</a:t>
            </a:r>
            <a:endParaRPr/>
          </a:p>
        </p:txBody>
      </p:sp>
      <p:pic>
        <p:nvPicPr>
          <p:cNvPr id="113" name="Google Shape;113;p15"/>
          <p:cNvPicPr preferRelativeResize="0"/>
          <p:nvPr/>
        </p:nvPicPr>
        <p:blipFill>
          <a:blip r:embed="rId10">
            <a:alphaModFix/>
          </a:blip>
          <a:stretch>
            <a:fillRect/>
          </a:stretch>
        </p:blipFill>
        <p:spPr>
          <a:xfrm>
            <a:off x="40363090" y="29508821"/>
            <a:ext cx="2600402" cy="260040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2012-12-19T20:35:15Z</dcterms:created>
  <dc:creator>Laleh Esmaili</dc:creator>
</cp:coreProperties>
</file>